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57" r:id="rId5"/>
    <p:sldId id="258" r:id="rId6"/>
    <p:sldId id="259" r:id="rId7"/>
    <p:sldId id="267" r:id="rId8"/>
    <p:sldId id="269" r:id="rId9"/>
    <p:sldId id="266" r:id="rId10"/>
    <p:sldId id="263" r:id="rId11"/>
    <p:sldId id="264" r:id="rId12"/>
    <p:sldId id="265" r:id="rId13"/>
    <p:sldId id="262" r:id="rId14"/>
    <p:sldId id="270" r:id="rId15"/>
    <p:sldId id="272" r:id="rId16"/>
    <p:sldId id="260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3E"/>
    <a:srgbClr val="E7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FA888-F574-0CA8-93F2-1623695513ED}" v="5" dt="2022-05-29T20:19:22.454"/>
    <p1510:client id="{26C0EB89-8374-039D-EFE3-361B33BF42F3}" v="340" dt="2022-05-31T19:38:14.264"/>
    <p1510:client id="{444381D7-82C6-4E8A-B998-547FA680B8E0}" v="150" dt="2022-05-30T14:48:56.768"/>
    <p1510:client id="{7D0B960C-6F42-4870-A26E-E0D0E97F2905}" v="44" dt="2022-05-26T18:03:14.717"/>
    <p1510:client id="{7FC68C55-758A-62B7-1139-17DA08FE3D7C}" v="5" dt="2022-05-30T13:20:30.206"/>
    <p1510:client id="{9919ED12-4FB7-57AF-2A12-7374E6598C26}" v="31" dt="2022-05-29T20:02:04.695"/>
    <p1510:client id="{D4FC9002-8250-5083-53BD-90AF86EBEF42}" v="5" dt="2022-05-29T19:17:10.687"/>
    <p1510:client id="{D8E634CB-CDC7-ECB0-CB28-9681574B5481}" v="330" dt="2022-05-31T18:44:45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76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ieśniak" userId="S::annawiesniak@pspprzytyk.edu.pl::34def80f-b85d-480a-9e4a-7dd6181df4a4" providerId="AD" clId="Web-{7FC68C55-758A-62B7-1139-17DA08FE3D7C}"/>
    <pc:docChg chg="modSld">
      <pc:chgData name="Anna Wieśniak" userId="S::annawiesniak@pspprzytyk.edu.pl::34def80f-b85d-480a-9e4a-7dd6181df4a4" providerId="AD" clId="Web-{7FC68C55-758A-62B7-1139-17DA08FE3D7C}" dt="2022-05-30T13:20:30.206" v="3"/>
      <pc:docMkLst>
        <pc:docMk/>
      </pc:docMkLst>
      <pc:sldChg chg="addSp delSp modSp">
        <pc:chgData name="Anna Wieśniak" userId="S::annawiesniak@pspprzytyk.edu.pl::34def80f-b85d-480a-9e4a-7dd6181df4a4" providerId="AD" clId="Web-{7FC68C55-758A-62B7-1139-17DA08FE3D7C}" dt="2022-05-30T13:20:30.206" v="3"/>
        <pc:sldMkLst>
          <pc:docMk/>
          <pc:sldMk cId="1477060502" sldId="261"/>
        </pc:sldMkLst>
        <pc:spChg chg="mod">
          <ac:chgData name="Anna Wieśniak" userId="S::annawiesniak@pspprzytyk.edu.pl::34def80f-b85d-480a-9e4a-7dd6181df4a4" providerId="AD" clId="Web-{7FC68C55-758A-62B7-1139-17DA08FE3D7C}" dt="2022-05-30T13:19:31.330" v="1" actId="20577"/>
          <ac:spMkLst>
            <pc:docMk/>
            <pc:sldMk cId="1477060502" sldId="261"/>
            <ac:spMk id="2" creationId="{86969493-AFDA-BCE6-B5EC-517C4FEB8F9A}"/>
          </ac:spMkLst>
        </pc:spChg>
        <pc:spChg chg="add del">
          <ac:chgData name="Anna Wieśniak" userId="S::annawiesniak@pspprzytyk.edu.pl::34def80f-b85d-480a-9e4a-7dd6181df4a4" providerId="AD" clId="Web-{7FC68C55-758A-62B7-1139-17DA08FE3D7C}" dt="2022-05-30T13:20:30.206" v="3"/>
          <ac:spMkLst>
            <pc:docMk/>
            <pc:sldMk cId="1477060502" sldId="261"/>
            <ac:spMk id="3" creationId="{EC6B8671-0B41-B927-8588-56493DF3146F}"/>
          </ac:spMkLst>
        </pc:spChg>
        <pc:picChg chg="add del mod ord">
          <ac:chgData name="Anna Wieśniak" userId="S::annawiesniak@pspprzytyk.edu.pl::34def80f-b85d-480a-9e4a-7dd6181df4a4" providerId="AD" clId="Web-{7FC68C55-758A-62B7-1139-17DA08FE3D7C}" dt="2022-05-30T13:20:30.206" v="3"/>
          <ac:picMkLst>
            <pc:docMk/>
            <pc:sldMk cId="1477060502" sldId="261"/>
            <ac:picMk id="4" creationId="{E858F07F-30D0-776D-C660-9E0600BFDDE9}"/>
          </ac:picMkLst>
        </pc:picChg>
      </pc:sldChg>
    </pc:docChg>
  </pc:docChgLst>
  <pc:docChgLst>
    <pc:chgData name="Anna Wieśniak" userId="S::annawiesniak@pspprzytyk.edu.pl::34def80f-b85d-480a-9e4a-7dd6181df4a4" providerId="AD" clId="Web-{D8E634CB-CDC7-ECB0-CB28-9681574B5481}"/>
    <pc:docChg chg="addSld delSld modSld">
      <pc:chgData name="Anna Wieśniak" userId="S::annawiesniak@pspprzytyk.edu.pl::34def80f-b85d-480a-9e4a-7dd6181df4a4" providerId="AD" clId="Web-{D8E634CB-CDC7-ECB0-CB28-9681574B5481}" dt="2022-05-31T18:44:45.867" v="313" actId="14100"/>
      <pc:docMkLst>
        <pc:docMk/>
      </pc:docMkLst>
      <pc:sldChg chg="modSp">
        <pc:chgData name="Anna Wieśniak" userId="S::annawiesniak@pspprzytyk.edu.pl::34def80f-b85d-480a-9e4a-7dd6181df4a4" providerId="AD" clId="Web-{D8E634CB-CDC7-ECB0-CB28-9681574B5481}" dt="2022-05-31T17:16:29.352" v="33" actId="1076"/>
        <pc:sldMkLst>
          <pc:docMk/>
          <pc:sldMk cId="4285459501" sldId="259"/>
        </pc:sldMkLst>
        <pc:spChg chg="mod">
          <ac:chgData name="Anna Wieśniak" userId="S::annawiesniak@pspprzytyk.edu.pl::34def80f-b85d-480a-9e4a-7dd6181df4a4" providerId="AD" clId="Web-{D8E634CB-CDC7-ECB0-CB28-9681574B5481}" dt="2022-05-31T17:16:29.352" v="33" actId="1076"/>
          <ac:spMkLst>
            <pc:docMk/>
            <pc:sldMk cId="4285459501" sldId="259"/>
            <ac:spMk id="3" creationId="{551FEAD4-08E4-1B60-1E41-7C60C137DBBC}"/>
          </ac:spMkLst>
        </pc:spChg>
      </pc:sldChg>
      <pc:sldChg chg="modSp">
        <pc:chgData name="Anna Wieśniak" userId="S::annawiesniak@pspprzytyk.edu.pl::34def80f-b85d-480a-9e4a-7dd6181df4a4" providerId="AD" clId="Web-{D8E634CB-CDC7-ECB0-CB28-9681574B5481}" dt="2022-05-31T18:20:06.586" v="177" actId="20577"/>
        <pc:sldMkLst>
          <pc:docMk/>
          <pc:sldMk cId="875518856" sldId="260"/>
        </pc:sldMkLst>
        <pc:spChg chg="mod">
          <ac:chgData name="Anna Wieśniak" userId="S::annawiesniak@pspprzytyk.edu.pl::34def80f-b85d-480a-9e4a-7dd6181df4a4" providerId="AD" clId="Web-{D8E634CB-CDC7-ECB0-CB28-9681574B5481}" dt="2022-05-31T18:20:06.586" v="177" actId="20577"/>
          <ac:spMkLst>
            <pc:docMk/>
            <pc:sldMk cId="875518856" sldId="260"/>
            <ac:spMk id="3" creationId="{FC71CECC-B183-FEEB-2390-4A22E8C73BDF}"/>
          </ac:spMkLst>
        </pc:spChg>
      </pc:sldChg>
      <pc:sldChg chg="addSp delSp modSp mod setBg modClrScheme delAnim delDesignElem chgLayout">
        <pc:chgData name="Anna Wieśniak" userId="S::annawiesniak@pspprzytyk.edu.pl::34def80f-b85d-480a-9e4a-7dd6181df4a4" providerId="AD" clId="Web-{D8E634CB-CDC7-ECB0-CB28-9681574B5481}" dt="2022-05-31T18:39:06.635" v="292" actId="1076"/>
        <pc:sldMkLst>
          <pc:docMk/>
          <pc:sldMk cId="0" sldId="265"/>
        </pc:sldMkLst>
        <pc:spChg chg="del mod ord">
          <ac:chgData name="Anna Wieśniak" userId="S::annawiesniak@pspprzytyk.edu.pl::34def80f-b85d-480a-9e4a-7dd6181df4a4" providerId="AD" clId="Web-{D8E634CB-CDC7-ECB0-CB28-9681574B5481}" dt="2022-05-31T18:33:45.517" v="256"/>
          <ac:spMkLst>
            <pc:docMk/>
            <pc:sldMk cId="0" sldId="265"/>
            <ac:spMk id="2" creationId="{00000000-0000-0000-0000-000000000000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36:15.084" v="273" actId="14100"/>
          <ac:spMkLst>
            <pc:docMk/>
            <pc:sldMk cId="0" sldId="265"/>
            <ac:spMk id="3" creationId="{5B6D183C-A6D3-EC04-9541-118D3FE04054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39:06.635" v="292" actId="1076"/>
          <ac:spMkLst>
            <pc:docMk/>
            <pc:sldMk cId="0" sldId="265"/>
            <ac:spMk id="7" creationId="{07137FC9-2347-C488-ED25-1BA2152C9013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3:00.953" v="255"/>
          <ac:spMkLst>
            <pc:docMk/>
            <pc:sldMk cId="0" sldId="265"/>
            <ac:spMk id="13" creationId="{169CC832-2974-4E8D-90ED-3E2941BA7336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3:00.953" v="255"/>
          <ac:spMkLst>
            <pc:docMk/>
            <pc:sldMk cId="0" sldId="265"/>
            <ac:spMk id="14" creationId="{DBC6133C-0615-4CE4-9132-37E609A9BDFA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3:00.953" v="255"/>
          <ac:spMkLst>
            <pc:docMk/>
            <pc:sldMk cId="0" sldId="265"/>
            <ac:spMk id="15" creationId="{55222F96-971A-4F90-B841-6BAB416C7AC1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3:00.953" v="255"/>
          <ac:spMkLst>
            <pc:docMk/>
            <pc:sldMk cId="0" sldId="265"/>
            <ac:spMk id="17" creationId="{08980754-6F4B-43C9-B9BE-127B6BED6586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3:00.953" v="255"/>
          <ac:spMkLst>
            <pc:docMk/>
            <pc:sldMk cId="0" sldId="265"/>
            <ac:spMk id="19" creationId="{2C1BBA94-3F40-40AA-8BB9-E69E25E537C1}"/>
          </ac:spMkLst>
        </pc:spChg>
        <pc:picChg chg="del">
          <ac:chgData name="Anna Wieśniak" userId="S::annawiesniak@pspprzytyk.edu.pl::34def80f-b85d-480a-9e4a-7dd6181df4a4" providerId="AD" clId="Web-{D8E634CB-CDC7-ECB0-CB28-9681574B5481}" dt="2022-05-31T18:33:45.767" v="257"/>
          <ac:picMkLst>
            <pc:docMk/>
            <pc:sldMk cId="0" sldId="265"/>
            <ac:picMk id="4" creationId="{00000000-0000-0000-0000-000000000000}"/>
          </ac:picMkLst>
        </pc:picChg>
        <pc:picChg chg="add mod">
          <ac:chgData name="Anna Wieśniak" userId="S::annawiesniak@pspprzytyk.edu.pl::34def80f-b85d-480a-9e4a-7dd6181df4a4" providerId="AD" clId="Web-{D8E634CB-CDC7-ECB0-CB28-9681574B5481}" dt="2022-05-31T18:37:54.211" v="280" actId="1076"/>
          <ac:picMkLst>
            <pc:docMk/>
            <pc:sldMk cId="0" sldId="265"/>
            <ac:picMk id="5" creationId="{B81FAB01-C7BF-892C-4B26-A5E0C9411395}"/>
          </ac:picMkLst>
        </pc:picChg>
        <pc:cxnChg chg="add del mod">
          <ac:chgData name="Anna Wieśniak" userId="S::annawiesniak@pspprzytyk.edu.pl::34def80f-b85d-480a-9e4a-7dd6181df4a4" providerId="AD" clId="Web-{D8E634CB-CDC7-ECB0-CB28-9681574B5481}" dt="2022-05-31T18:38:34.228" v="285"/>
          <ac:cxnSpMkLst>
            <pc:docMk/>
            <pc:sldMk cId="0" sldId="265"/>
            <ac:cxnSpMk id="6" creationId="{AAE83C33-F2F9-11A8-246E-F2494CEB687C}"/>
          </ac:cxnSpMkLst>
        </pc:cxnChg>
      </pc:sldChg>
      <pc:sldChg chg="addSp delSp modSp mod setBg modClrScheme delDesignElem chgLayout">
        <pc:chgData name="Anna Wieśniak" userId="S::annawiesniak@pspprzytyk.edu.pl::34def80f-b85d-480a-9e4a-7dd6181df4a4" providerId="AD" clId="Web-{D8E634CB-CDC7-ECB0-CB28-9681574B5481}" dt="2022-05-31T18:44:45.867" v="313" actId="14100"/>
        <pc:sldMkLst>
          <pc:docMk/>
          <pc:sldMk cId="0" sldId="267"/>
        </pc:sldMkLst>
        <pc:spChg chg="del mod ord">
          <ac:chgData name="Anna Wieśniak" userId="S::annawiesniak@pspprzytyk.edu.pl::34def80f-b85d-480a-9e4a-7dd6181df4a4" providerId="AD" clId="Web-{D8E634CB-CDC7-ECB0-CB28-9681574B5481}" dt="2022-05-31T18:40:59.532" v="296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Anna Wieśniak" userId="S::annawiesniak@pspprzytyk.edu.pl::34def80f-b85d-480a-9e4a-7dd6181df4a4" providerId="AD" clId="Web-{D8E634CB-CDC7-ECB0-CB28-9681574B5481}" dt="2022-05-31T18:39:40.202" v="293"/>
          <ac:spMkLst>
            <pc:docMk/>
            <pc:sldMk cId="0" sldId="267"/>
            <ac:spMk id="3" creationId="{00000000-0000-0000-0000-000000000000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44:27.554" v="303"/>
          <ac:spMkLst>
            <pc:docMk/>
            <pc:sldMk cId="0" sldId="267"/>
            <ac:spMk id="4" creationId="{0716FB9B-A194-1622-11EF-C789B48D5F40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44:45.727" v="309"/>
          <ac:spMkLst>
            <pc:docMk/>
            <pc:sldMk cId="0" sldId="267"/>
            <ac:spMk id="5" creationId="{43B1D557-A940-E6DC-CF6B-997059DDE1C8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44:45.867" v="313" actId="14100"/>
          <ac:spMkLst>
            <pc:docMk/>
            <pc:sldMk cId="0" sldId="267"/>
            <ac:spMk id="6" creationId="{CEADB2F8-4D9E-6C33-AC36-015F0ECB6A20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9:40.202" v="293"/>
          <ac:spMkLst>
            <pc:docMk/>
            <pc:sldMk cId="0" sldId="267"/>
            <ac:spMk id="8" creationId="{8B9AA7C6-5E5A-498E-A6DF-A943376E09BC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9:40.202" v="293"/>
          <ac:spMkLst>
            <pc:docMk/>
            <pc:sldMk cId="0" sldId="267"/>
            <ac:spMk id="14" creationId="{81E140AE-0ABF-47C8-BF32-7D2F0CF2BA44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39:40.202" v="293"/>
          <ac:spMkLst>
            <pc:docMk/>
            <pc:sldMk cId="0" sldId="267"/>
            <ac:spMk id="16" creationId="{CBC4F608-B4B8-48C3-9572-C0F061B1CD99}"/>
          </ac:spMkLst>
        </pc:spChg>
        <pc:grpChg chg="del">
          <ac:chgData name="Anna Wieśniak" userId="S::annawiesniak@pspprzytyk.edu.pl::34def80f-b85d-480a-9e4a-7dd6181df4a4" providerId="AD" clId="Web-{D8E634CB-CDC7-ECB0-CB28-9681574B5481}" dt="2022-05-31T18:39:40.202" v="293"/>
          <ac:grpSpMkLst>
            <pc:docMk/>
            <pc:sldMk cId="0" sldId="267"/>
            <ac:grpSpMk id="10" creationId="{83EAB11A-76F7-48F4-9B4F-5BFDF4BF9670}"/>
          </ac:grpSpMkLst>
        </pc:grpChg>
      </pc:sldChg>
      <pc:sldChg chg="addSp delSp modSp new mod setBg">
        <pc:chgData name="Anna Wieśniak" userId="S::annawiesniak@pspprzytyk.edu.pl::34def80f-b85d-480a-9e4a-7dd6181df4a4" providerId="AD" clId="Web-{D8E634CB-CDC7-ECB0-CB28-9681574B5481}" dt="2022-05-31T17:48:35.388" v="110"/>
        <pc:sldMkLst>
          <pc:docMk/>
          <pc:sldMk cId="1850565532" sldId="268"/>
        </pc:sldMkLst>
        <pc:spChg chg="mod">
          <ac:chgData name="Anna Wieśniak" userId="S::annawiesniak@pspprzytyk.edu.pl::34def80f-b85d-480a-9e4a-7dd6181df4a4" providerId="AD" clId="Web-{D8E634CB-CDC7-ECB0-CB28-9681574B5481}" dt="2022-05-31T17:48:07.528" v="107"/>
          <ac:spMkLst>
            <pc:docMk/>
            <pc:sldMk cId="1850565532" sldId="268"/>
            <ac:spMk id="2" creationId="{0E333EFE-55E3-CB22-4521-9E580DC5E399}"/>
          </ac:spMkLst>
        </pc:spChg>
        <pc:spChg chg="del mod">
          <ac:chgData name="Anna Wieśniak" userId="S::annawiesniak@pspprzytyk.edu.pl::34def80f-b85d-480a-9e4a-7dd6181df4a4" providerId="AD" clId="Web-{D8E634CB-CDC7-ECB0-CB28-9681574B5481}" dt="2022-05-31T17:48:07.544" v="108"/>
          <ac:spMkLst>
            <pc:docMk/>
            <pc:sldMk cId="1850565532" sldId="268"/>
            <ac:spMk id="3" creationId="{41A9F0A2-81B7-78FA-949C-ACB354517ED1}"/>
          </ac:spMkLst>
        </pc:spChg>
        <pc:spChg chg="add del">
          <ac:chgData name="Anna Wieśniak" userId="S::annawiesniak@pspprzytyk.edu.pl::34def80f-b85d-480a-9e4a-7dd6181df4a4" providerId="AD" clId="Web-{D8E634CB-CDC7-ECB0-CB28-9681574B5481}" dt="2022-05-31T17:48:07.528" v="107"/>
          <ac:spMkLst>
            <pc:docMk/>
            <pc:sldMk cId="1850565532" sldId="268"/>
            <ac:spMk id="8" creationId="{DE7FFD28-545C-4C88-A2E7-152FB234C92C}"/>
          </ac:spMkLst>
        </pc:spChg>
        <pc:graphicFrameChg chg="add mod modGraphic">
          <ac:chgData name="Anna Wieśniak" userId="S::annawiesniak@pspprzytyk.edu.pl::34def80f-b85d-480a-9e4a-7dd6181df4a4" providerId="AD" clId="Web-{D8E634CB-CDC7-ECB0-CB28-9681574B5481}" dt="2022-05-31T17:48:35.388" v="110"/>
          <ac:graphicFrameMkLst>
            <pc:docMk/>
            <pc:sldMk cId="1850565532" sldId="268"/>
            <ac:graphicFrameMk id="5" creationId="{2DFEBEAE-4857-1E91-C188-214F0A3E07DF}"/>
          </ac:graphicFrameMkLst>
        </pc:graphicFrameChg>
      </pc:sldChg>
      <pc:sldChg chg="del">
        <pc:chgData name="Anna Wieśniak" userId="S::annawiesniak@pspprzytyk.edu.pl::34def80f-b85d-480a-9e4a-7dd6181df4a4" providerId="AD" clId="Web-{D8E634CB-CDC7-ECB0-CB28-9681574B5481}" dt="2022-05-31T17:16:45.993" v="34"/>
        <pc:sldMkLst>
          <pc:docMk/>
          <pc:sldMk cId="4219682845" sldId="268"/>
        </pc:sldMkLst>
      </pc:sldChg>
      <pc:sldChg chg="addSp delSp modSp new mod modTransition modClrScheme chgLayout">
        <pc:chgData name="Anna Wieśniak" userId="S::annawiesniak@pspprzytyk.edu.pl::34def80f-b85d-480a-9e4a-7dd6181df4a4" providerId="AD" clId="Web-{D8E634CB-CDC7-ECB0-CB28-9681574B5481}" dt="2022-05-31T18:32:41.296" v="254"/>
        <pc:sldMkLst>
          <pc:docMk/>
          <pc:sldMk cId="3675209669" sldId="269"/>
        </pc:sldMkLst>
        <pc:spChg chg="del mod ord">
          <ac:chgData name="Anna Wieśniak" userId="S::annawiesniak@pspprzytyk.edu.pl::34def80f-b85d-480a-9e4a-7dd6181df4a4" providerId="AD" clId="Web-{D8E634CB-CDC7-ECB0-CB28-9681574B5481}" dt="2022-05-31T18:27:31.006" v="207"/>
          <ac:spMkLst>
            <pc:docMk/>
            <pc:sldMk cId="3675209669" sldId="269"/>
            <ac:spMk id="2" creationId="{6F8B0D71-66F5-C58D-D846-CCBE4E394309}"/>
          </ac:spMkLst>
        </pc:spChg>
        <pc:spChg chg="del mod">
          <ac:chgData name="Anna Wieśniak" userId="S::annawiesniak@pspprzytyk.edu.pl::34def80f-b85d-480a-9e4a-7dd6181df4a4" providerId="AD" clId="Web-{D8E634CB-CDC7-ECB0-CB28-9681574B5481}" dt="2022-05-31T18:23:08.717" v="179"/>
          <ac:spMkLst>
            <pc:docMk/>
            <pc:sldMk cId="3675209669" sldId="269"/>
            <ac:spMk id="3" creationId="{998046E9-8F94-2ED5-ED3D-A05DD4A2D5AC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32:41.296" v="254"/>
          <ac:spMkLst>
            <pc:docMk/>
            <pc:sldMk cId="3675209669" sldId="269"/>
            <ac:spMk id="4" creationId="{232B5BF6-1BE9-D642-B5BA-2D3C0368FD9A}"/>
          </ac:spMkLst>
        </pc:spChg>
        <pc:spChg chg="add del mod">
          <ac:chgData name="Anna Wieśniak" userId="S::annawiesniak@pspprzytyk.edu.pl::34def80f-b85d-480a-9e4a-7dd6181df4a4" providerId="AD" clId="Web-{D8E634CB-CDC7-ECB0-CB28-9681574B5481}" dt="2022-05-31T18:29:27.415" v="230"/>
          <ac:spMkLst>
            <pc:docMk/>
            <pc:sldMk cId="3675209669" sldId="269"/>
            <ac:spMk id="5" creationId="{2C22C74A-EDA3-6B9D-9C12-801E00B3D927}"/>
          </ac:spMkLst>
        </pc:spChg>
        <pc:spChg chg="add">
          <ac:chgData name="Anna Wieśniak" userId="S::annawiesniak@pspprzytyk.edu.pl::34def80f-b85d-480a-9e4a-7dd6181df4a4" providerId="AD" clId="Web-{D8E634CB-CDC7-ECB0-CB28-9681574B5481}" dt="2022-05-31T18:28:00.647" v="215"/>
          <ac:spMkLst>
            <pc:docMk/>
            <pc:sldMk cId="3675209669" sldId="269"/>
            <ac:spMk id="6" creationId="{74F71416-2B07-099C-59AD-4697C4713D56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32:41.265" v="253"/>
          <ac:spMkLst>
            <pc:docMk/>
            <pc:sldMk cId="3675209669" sldId="269"/>
            <ac:spMk id="7" creationId="{B9E5D397-24EF-09F2-6336-FB06E988E5D3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32:41.233" v="252"/>
          <ac:spMkLst>
            <pc:docMk/>
            <pc:sldMk cId="3675209669" sldId="269"/>
            <ac:spMk id="8" creationId="{34DDB648-E92A-E892-E889-BF0A26649764}"/>
          </ac:spMkLst>
        </pc:spChg>
      </pc:sldChg>
      <pc:sldChg chg="new">
        <pc:chgData name="Anna Wieśniak" userId="S::annawiesniak@pspprzytyk.edu.pl::34def80f-b85d-480a-9e4a-7dd6181df4a4" providerId="AD" clId="Web-{D8E634CB-CDC7-ECB0-CB28-9681574B5481}" dt="2022-05-31T17:37:13.370" v="56"/>
        <pc:sldMkLst>
          <pc:docMk/>
          <pc:sldMk cId="3068786298" sldId="270"/>
        </pc:sldMkLst>
      </pc:sldChg>
      <pc:sldChg chg="addSp delSp modSp new mod modClrScheme chgLayout">
        <pc:chgData name="Anna Wieśniak" userId="S::annawiesniak@pspprzytyk.edu.pl::34def80f-b85d-480a-9e4a-7dd6181df4a4" providerId="AD" clId="Web-{D8E634CB-CDC7-ECB0-CB28-9681574B5481}" dt="2022-05-31T17:43:19.146" v="105" actId="1076"/>
        <pc:sldMkLst>
          <pc:docMk/>
          <pc:sldMk cId="1363046197" sldId="271"/>
        </pc:sldMkLst>
        <pc:spChg chg="del mod">
          <ac:chgData name="Anna Wieśniak" userId="S::annawiesniak@pspprzytyk.edu.pl::34def80f-b85d-480a-9e4a-7dd6181df4a4" providerId="AD" clId="Web-{D8E634CB-CDC7-ECB0-CB28-9681574B5481}" dt="2022-05-31T17:42:14.613" v="94"/>
          <ac:spMkLst>
            <pc:docMk/>
            <pc:sldMk cId="1363046197" sldId="271"/>
            <ac:spMk id="2" creationId="{618C04D6-9E42-3A73-0400-F15E95FE8704}"/>
          </ac:spMkLst>
        </pc:spChg>
        <pc:spChg chg="mod ord">
          <ac:chgData name="Anna Wieśniak" userId="S::annawiesniak@pspprzytyk.edu.pl::34def80f-b85d-480a-9e4a-7dd6181df4a4" providerId="AD" clId="Web-{D8E634CB-CDC7-ECB0-CB28-9681574B5481}" dt="2022-05-31T17:43:19.146" v="105" actId="1076"/>
          <ac:spMkLst>
            <pc:docMk/>
            <pc:sldMk cId="1363046197" sldId="271"/>
            <ac:spMk id="3" creationId="{CC92DECC-2EEE-18F8-B894-60D20F70C3A6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7:43:11.474" v="104" actId="20577"/>
          <ac:spMkLst>
            <pc:docMk/>
            <pc:sldMk cId="1363046197" sldId="271"/>
            <ac:spMk id="4" creationId="{01CE7E16-5FFC-921E-3784-2E86D2262EFD}"/>
          </ac:spMkLst>
        </pc:spChg>
        <pc:spChg chg="add del mod ord">
          <ac:chgData name="Anna Wieśniak" userId="S::annawiesniak@pspprzytyk.edu.pl::34def80f-b85d-480a-9e4a-7dd6181df4a4" providerId="AD" clId="Web-{D8E634CB-CDC7-ECB0-CB28-9681574B5481}" dt="2022-05-31T17:42:51.879" v="101"/>
          <ac:spMkLst>
            <pc:docMk/>
            <pc:sldMk cId="1363046197" sldId="271"/>
            <ac:spMk id="6" creationId="{AD7B6114-E984-E2B6-8F2B-3094413E2192}"/>
          </ac:spMkLst>
        </pc:spChg>
      </pc:sldChg>
      <pc:sldChg chg="addSp delSp modSp new mod modClrScheme chgLayout">
        <pc:chgData name="Anna Wieśniak" userId="S::annawiesniak@pspprzytyk.edu.pl::34def80f-b85d-480a-9e4a-7dd6181df4a4" providerId="AD" clId="Web-{D8E634CB-CDC7-ECB0-CB28-9681574B5481}" dt="2022-05-31T18:19:37.288" v="175"/>
        <pc:sldMkLst>
          <pc:docMk/>
          <pc:sldMk cId="281265087" sldId="272"/>
        </pc:sldMkLst>
        <pc:spChg chg="del mod ord">
          <ac:chgData name="Anna Wieśniak" userId="S::annawiesniak@pspprzytyk.edu.pl::34def80f-b85d-480a-9e4a-7dd6181df4a4" providerId="AD" clId="Web-{D8E634CB-CDC7-ECB0-CB28-9681574B5481}" dt="2022-05-31T18:11:04.961" v="131"/>
          <ac:spMkLst>
            <pc:docMk/>
            <pc:sldMk cId="281265087" sldId="272"/>
            <ac:spMk id="2" creationId="{9D536A23-20DE-289C-8ED2-69366428CE39}"/>
          </ac:spMkLst>
        </pc:spChg>
        <pc:spChg chg="del">
          <ac:chgData name="Anna Wieśniak" userId="S::annawiesniak@pspprzytyk.edu.pl::34def80f-b85d-480a-9e4a-7dd6181df4a4" providerId="AD" clId="Web-{D8E634CB-CDC7-ECB0-CB28-9681574B5481}" dt="2022-05-31T18:08:22.784" v="120"/>
          <ac:spMkLst>
            <pc:docMk/>
            <pc:sldMk cId="281265087" sldId="272"/>
            <ac:spMk id="3" creationId="{6602BC7C-78DE-6D08-8873-87D7E5064661}"/>
          </ac:spMkLst>
        </pc:spChg>
        <pc:spChg chg="add del mod">
          <ac:chgData name="Anna Wieśniak" userId="S::annawiesniak@pspprzytyk.edu.pl::34def80f-b85d-480a-9e4a-7dd6181df4a4" providerId="AD" clId="Web-{D8E634CB-CDC7-ECB0-CB28-9681574B5481}" dt="2022-05-31T18:11:04.945" v="130"/>
          <ac:spMkLst>
            <pc:docMk/>
            <pc:sldMk cId="281265087" sldId="272"/>
            <ac:spMk id="4" creationId="{1F87D416-F4FE-0DBA-80DD-99D9CBDDB862}"/>
          </ac:spMkLst>
        </pc:spChg>
        <pc:spChg chg="add del mod">
          <ac:chgData name="Anna Wieśniak" userId="S::annawiesniak@pspprzytyk.edu.pl::34def80f-b85d-480a-9e4a-7dd6181df4a4" providerId="AD" clId="Web-{D8E634CB-CDC7-ECB0-CB28-9681574B5481}" dt="2022-05-31T18:16:13.829" v="158"/>
          <ac:spMkLst>
            <pc:docMk/>
            <pc:sldMk cId="281265087" sldId="272"/>
            <ac:spMk id="5" creationId="{1BDF3DB7-8DF5-6BAB-B6D0-F24F71BC00EA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13:40.075" v="155"/>
          <ac:spMkLst>
            <pc:docMk/>
            <pc:sldMk cId="281265087" sldId="272"/>
            <ac:spMk id="6" creationId="{184C715D-3518-D7A5-4ACA-6DBFA815E13F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17:51.817" v="168" actId="20577"/>
          <ac:spMkLst>
            <pc:docMk/>
            <pc:sldMk cId="281265087" sldId="272"/>
            <ac:spMk id="7" creationId="{39C8C7B3-B41B-7C2C-D43E-276846A9B3AE}"/>
          </ac:spMkLst>
        </pc:spChg>
        <pc:spChg chg="add mod">
          <ac:chgData name="Anna Wieśniak" userId="S::annawiesniak@pspprzytyk.edu.pl::34def80f-b85d-480a-9e4a-7dd6181df4a4" providerId="AD" clId="Web-{D8E634CB-CDC7-ECB0-CB28-9681574B5481}" dt="2022-05-31T18:19:37.288" v="175"/>
          <ac:spMkLst>
            <pc:docMk/>
            <pc:sldMk cId="281265087" sldId="272"/>
            <ac:spMk id="8" creationId="{5CD43C23-418D-A258-720B-DF0BC6ADEE54}"/>
          </ac:spMkLst>
        </pc:spChg>
      </pc:sldChg>
    </pc:docChg>
  </pc:docChgLst>
  <pc:docChgLst>
    <pc:chgData name="Anna Wieśniak" userId="S::annawiesniak@pspprzytyk.edu.pl::34def80f-b85d-480a-9e4a-7dd6181df4a4" providerId="AD" clId="Web-{1BDFA888-F574-0CA8-93F2-1623695513ED}"/>
    <pc:docChg chg="modSld">
      <pc:chgData name="Anna Wieśniak" userId="S::annawiesniak@pspprzytyk.edu.pl::34def80f-b85d-480a-9e4a-7dd6181df4a4" providerId="AD" clId="Web-{1BDFA888-F574-0CA8-93F2-1623695513ED}" dt="2022-05-29T20:19:22.454" v="4" actId="20577"/>
      <pc:docMkLst>
        <pc:docMk/>
      </pc:docMkLst>
      <pc:sldChg chg="modSp">
        <pc:chgData name="Anna Wieśniak" userId="S::annawiesniak@pspprzytyk.edu.pl::34def80f-b85d-480a-9e4a-7dd6181df4a4" providerId="AD" clId="Web-{1BDFA888-F574-0CA8-93F2-1623695513ED}" dt="2022-05-29T20:19:22.454" v="4" actId="20577"/>
        <pc:sldMkLst>
          <pc:docMk/>
          <pc:sldMk cId="875518856" sldId="260"/>
        </pc:sldMkLst>
        <pc:spChg chg="mod">
          <ac:chgData name="Anna Wieśniak" userId="S::annawiesniak@pspprzytyk.edu.pl::34def80f-b85d-480a-9e4a-7dd6181df4a4" providerId="AD" clId="Web-{1BDFA888-F574-0CA8-93F2-1623695513ED}" dt="2022-05-29T20:19:22.454" v="4" actId="20577"/>
          <ac:spMkLst>
            <pc:docMk/>
            <pc:sldMk cId="875518856" sldId="260"/>
            <ac:spMk id="3" creationId="{FC71CECC-B183-FEEB-2390-4A22E8C73BDF}"/>
          </ac:spMkLst>
        </pc:spChg>
      </pc:sldChg>
    </pc:docChg>
  </pc:docChgLst>
  <pc:docChgLst>
    <pc:chgData name="Anna Wieśniak" userId="S::annawiesniak@pspprzytyk.edu.pl::34def80f-b85d-480a-9e4a-7dd6181df4a4" providerId="AD" clId="Web-{444381D7-82C6-4E8A-B998-547FA680B8E0}"/>
    <pc:docChg chg="addSld delSld modSld">
      <pc:chgData name="Anna Wieśniak" userId="S::annawiesniak@pspprzytyk.edu.pl::34def80f-b85d-480a-9e4a-7dd6181df4a4" providerId="AD" clId="Web-{444381D7-82C6-4E8A-B998-547FA680B8E0}" dt="2022-05-30T14:48:56.768" v="178"/>
      <pc:docMkLst>
        <pc:docMk/>
      </pc:docMkLst>
      <pc:sldChg chg="addSp modSp mod modTransition setBg addAnim">
        <pc:chgData name="Anna Wieśniak" userId="S::annawiesniak@pspprzytyk.edu.pl::34def80f-b85d-480a-9e4a-7dd6181df4a4" providerId="AD" clId="Web-{444381D7-82C6-4E8A-B998-547FA680B8E0}" dt="2022-05-30T14:33:55.560" v="92"/>
        <pc:sldMkLst>
          <pc:docMk/>
          <pc:sldMk cId="650317164" sldId="256"/>
        </pc:sldMkLst>
        <pc:spChg chg="mod">
          <ac:chgData name="Anna Wieśniak" userId="S::annawiesniak@pspprzytyk.edu.pl::34def80f-b85d-480a-9e4a-7dd6181df4a4" providerId="AD" clId="Web-{444381D7-82C6-4E8A-B998-547FA680B8E0}" dt="2022-05-30T14:20:30.573" v="0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Anna Wieśniak" userId="S::annawiesniak@pspprzytyk.edu.pl::34def80f-b85d-480a-9e4a-7dd6181df4a4" providerId="AD" clId="Web-{444381D7-82C6-4E8A-B998-547FA680B8E0}" dt="2022-05-30T14:20:30.573" v="0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0:30.573" v="0"/>
          <ac:spMkLst>
            <pc:docMk/>
            <pc:sldMk cId="650317164" sldId="256"/>
            <ac:spMk id="8" creationId="{4522B21E-B2B9-4C72-9A71-C87EFD137480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0:30.573" v="0"/>
          <ac:spMkLst>
            <pc:docMk/>
            <pc:sldMk cId="650317164" sldId="256"/>
            <ac:spMk id="10" creationId="{5EB7D2A2-F448-44D4-938C-DC84CBCB3B1E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0:30.573" v="0"/>
          <ac:spMkLst>
            <pc:docMk/>
            <pc:sldMk cId="650317164" sldId="256"/>
            <ac:spMk id="12" creationId="{871AEA07-1E14-44B4-8E55-64EF049CD66F}"/>
          </ac:spMkLst>
        </pc:spChg>
        <pc:cxnChg chg="add">
          <ac:chgData name="Anna Wieśniak" userId="S::annawiesniak@pspprzytyk.edu.pl::34def80f-b85d-480a-9e4a-7dd6181df4a4" providerId="AD" clId="Web-{444381D7-82C6-4E8A-B998-547FA680B8E0}" dt="2022-05-30T14:20:30.573" v="0"/>
          <ac:cxnSpMkLst>
            <pc:docMk/>
            <pc:sldMk cId="650317164" sldId="256"/>
            <ac:cxnSpMk id="14" creationId="{F7C8EA93-3210-4C62-99E9-153C275E3A87}"/>
          </ac:cxnSpMkLst>
        </pc:cxnChg>
      </pc:sldChg>
      <pc:sldChg chg="addSp delSp modSp mod modTransition setBg">
        <pc:chgData name="Anna Wieśniak" userId="S::annawiesniak@pspprzytyk.edu.pl::34def80f-b85d-480a-9e4a-7dd6181df4a4" providerId="AD" clId="Web-{444381D7-82C6-4E8A-B998-547FA680B8E0}" dt="2022-05-30T14:34:00.232" v="93"/>
        <pc:sldMkLst>
          <pc:docMk/>
          <pc:sldMk cId="3089730731" sldId="257"/>
        </pc:sldMkLst>
        <pc:spChg chg="mod">
          <ac:chgData name="Anna Wieśniak" userId="S::annawiesniak@pspprzytyk.edu.pl::34def80f-b85d-480a-9e4a-7dd6181df4a4" providerId="AD" clId="Web-{444381D7-82C6-4E8A-B998-547FA680B8E0}" dt="2022-05-30T14:20:55.667" v="5"/>
          <ac:spMkLst>
            <pc:docMk/>
            <pc:sldMk cId="3089730731" sldId="257"/>
            <ac:spMk id="2" creationId="{41ED14C9-3504-2B09-370A-250DE8DA5E7E}"/>
          </ac:spMkLst>
        </pc:spChg>
        <pc:spChg chg="mod">
          <ac:chgData name="Anna Wieśniak" userId="S::annawiesniak@pspprzytyk.edu.pl::34def80f-b85d-480a-9e4a-7dd6181df4a4" providerId="AD" clId="Web-{444381D7-82C6-4E8A-B998-547FA680B8E0}" dt="2022-05-30T14:20:55.667" v="5"/>
          <ac:spMkLst>
            <pc:docMk/>
            <pc:sldMk cId="3089730731" sldId="257"/>
            <ac:spMk id="3" creationId="{E460446B-FE1F-6A81-0541-111F1D718AF9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0:55.667" v="4"/>
          <ac:spMkLst>
            <pc:docMk/>
            <pc:sldMk cId="3089730731" sldId="257"/>
            <ac:spMk id="8" creationId="{3AD318CC-E2A8-4E27-9548-A047A78999B1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0:55.667" v="4"/>
          <ac:spMkLst>
            <pc:docMk/>
            <pc:sldMk cId="3089730731" sldId="257"/>
            <ac:spMk id="14" creationId="{2C1BBA94-3F40-40AA-8BB9-E69E25E537C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0:55.667" v="5"/>
          <ac:spMkLst>
            <pc:docMk/>
            <pc:sldMk cId="3089730731" sldId="257"/>
            <ac:spMk id="15" creationId="{D5B0017B-2ECA-49AF-B397-DC140825DF8D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0:55.667" v="5"/>
          <ac:spMkLst>
            <pc:docMk/>
            <pc:sldMk cId="3089730731" sldId="257"/>
            <ac:spMk id="16" creationId="{B6CDA21F-E7AF-4C75-8395-33F58D5B0E45}"/>
          </ac:spMkLst>
        </pc:spChg>
        <pc:grpChg chg="add del">
          <ac:chgData name="Anna Wieśniak" userId="S::annawiesniak@pspprzytyk.edu.pl::34def80f-b85d-480a-9e4a-7dd6181df4a4" providerId="AD" clId="Web-{444381D7-82C6-4E8A-B998-547FA680B8E0}" dt="2022-05-30T14:20:55.667" v="4"/>
          <ac:grpSpMkLst>
            <pc:docMk/>
            <pc:sldMk cId="3089730731" sldId="257"/>
            <ac:grpSpMk id="10" creationId="{B14B560F-9DD7-4302-A60B-EBD3EF59B073}"/>
          </ac:grpSpMkLst>
        </pc:grpChg>
        <pc:grpChg chg="add">
          <ac:chgData name="Anna Wieśniak" userId="S::annawiesniak@pspprzytyk.edu.pl::34def80f-b85d-480a-9e4a-7dd6181df4a4" providerId="AD" clId="Web-{444381D7-82C6-4E8A-B998-547FA680B8E0}" dt="2022-05-30T14:20:55.667" v="5"/>
          <ac:grpSpMkLst>
            <pc:docMk/>
            <pc:sldMk cId="3089730731" sldId="257"/>
            <ac:grpSpMk id="18" creationId="{AE1C45F0-260A-458C-96ED-C1F6D2151219}"/>
          </ac:grpSpMkLst>
        </pc:grpChg>
        <pc:cxnChg chg="add">
          <ac:chgData name="Anna Wieśniak" userId="S::annawiesniak@pspprzytyk.edu.pl::34def80f-b85d-480a-9e4a-7dd6181df4a4" providerId="AD" clId="Web-{444381D7-82C6-4E8A-B998-547FA680B8E0}" dt="2022-05-30T14:20:55.667" v="5"/>
          <ac:cxnSpMkLst>
            <pc:docMk/>
            <pc:sldMk cId="3089730731" sldId="257"/>
            <ac:cxnSpMk id="17" creationId="{6CF1BAF6-AD41-4082-B212-8A1F9A2E8779}"/>
          </ac:cxnSpMkLst>
        </pc:cxnChg>
      </pc:sldChg>
      <pc:sldChg chg="addSp modSp mod modTransition setBg">
        <pc:chgData name="Anna Wieśniak" userId="S::annawiesniak@pspprzytyk.edu.pl::34def80f-b85d-480a-9e4a-7dd6181df4a4" providerId="AD" clId="Web-{444381D7-82C6-4E8A-B998-547FA680B8E0}" dt="2022-05-30T14:34:04.279" v="94"/>
        <pc:sldMkLst>
          <pc:docMk/>
          <pc:sldMk cId="2440079916" sldId="258"/>
        </pc:sldMkLst>
        <pc:spChg chg="mod">
          <ac:chgData name="Anna Wieśniak" userId="S::annawiesniak@pspprzytyk.edu.pl::34def80f-b85d-480a-9e4a-7dd6181df4a4" providerId="AD" clId="Web-{444381D7-82C6-4E8A-B998-547FA680B8E0}" dt="2022-05-30T14:21:03.839" v="6"/>
          <ac:spMkLst>
            <pc:docMk/>
            <pc:sldMk cId="2440079916" sldId="258"/>
            <ac:spMk id="3" creationId="{FAB50A91-05B2-E91A-C3EB-C8B785979C5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03.839" v="6"/>
          <ac:spMkLst>
            <pc:docMk/>
            <pc:sldMk cId="2440079916" sldId="258"/>
            <ac:spMk id="8" creationId="{DBF61EA3-B236-439E-9C0B-340980D56BEE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03.839" v="6"/>
          <ac:spMkLst>
            <pc:docMk/>
            <pc:sldMk cId="2440079916" sldId="258"/>
            <ac:spMk id="14" creationId="{E659831F-0D9A-4C63-9EBB-8435B85A440F}"/>
          </ac:spMkLst>
        </pc:spChg>
        <pc:grpChg chg="add">
          <ac:chgData name="Anna Wieśniak" userId="S::annawiesniak@pspprzytyk.edu.pl::34def80f-b85d-480a-9e4a-7dd6181df4a4" providerId="AD" clId="Web-{444381D7-82C6-4E8A-B998-547FA680B8E0}" dt="2022-05-30T14:21:03.839" v="6"/>
          <ac:grpSpMkLst>
            <pc:docMk/>
            <pc:sldMk cId="2440079916" sldId="258"/>
            <ac:grpSpMk id="10" creationId="{28FAF094-D087-493F-8DF9-A486C2D6BBAA}"/>
          </ac:grpSpMkLst>
        </pc:grpChg>
      </pc:sldChg>
      <pc:sldChg chg="addSp modSp mod modTransition setBg">
        <pc:chgData name="Anna Wieśniak" userId="S::annawiesniak@pspprzytyk.edu.pl::34def80f-b85d-480a-9e4a-7dd6181df4a4" providerId="AD" clId="Web-{444381D7-82C6-4E8A-B998-547FA680B8E0}" dt="2022-05-30T14:34:08.013" v="95"/>
        <pc:sldMkLst>
          <pc:docMk/>
          <pc:sldMk cId="4285459501" sldId="259"/>
        </pc:sldMkLst>
        <pc:spChg chg="mod">
          <ac:chgData name="Anna Wieśniak" userId="S::annawiesniak@pspprzytyk.edu.pl::34def80f-b85d-480a-9e4a-7dd6181df4a4" providerId="AD" clId="Web-{444381D7-82C6-4E8A-B998-547FA680B8E0}" dt="2022-05-30T14:21:15.871" v="7"/>
          <ac:spMkLst>
            <pc:docMk/>
            <pc:sldMk cId="4285459501" sldId="259"/>
            <ac:spMk id="3" creationId="{551FEAD4-08E4-1B60-1E41-7C60C137DBBC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15.871" v="7"/>
          <ac:spMkLst>
            <pc:docMk/>
            <pc:sldMk cId="4285459501" sldId="259"/>
            <ac:spMk id="8" creationId="{4DA718D0-4865-4629-8134-44F68D41D574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15.871" v="7"/>
          <ac:spMkLst>
            <pc:docMk/>
            <pc:sldMk cId="4285459501" sldId="259"/>
            <ac:spMk id="14" creationId="{CBC4F608-B4B8-48C3-9572-C0F061B1CD99}"/>
          </ac:spMkLst>
        </pc:spChg>
        <pc:grpChg chg="add">
          <ac:chgData name="Anna Wieśniak" userId="S::annawiesniak@pspprzytyk.edu.pl::34def80f-b85d-480a-9e4a-7dd6181df4a4" providerId="AD" clId="Web-{444381D7-82C6-4E8A-B998-547FA680B8E0}" dt="2022-05-30T14:21:15.871" v="7"/>
          <ac:grpSpMkLst>
            <pc:docMk/>
            <pc:sldMk cId="4285459501" sldId="259"/>
            <ac:grpSpMk id="10" creationId="{65167ED7-6315-43AB-B1B6-C326D5FD8F84}"/>
          </ac:grpSpMkLst>
        </pc:grpChg>
      </pc:sldChg>
      <pc:sldChg chg="mod modTransition setBg">
        <pc:chgData name="Anna Wieśniak" userId="S::annawiesniak@pspprzytyk.edu.pl::34def80f-b85d-480a-9e4a-7dd6181df4a4" providerId="AD" clId="Web-{444381D7-82C6-4E8A-B998-547FA680B8E0}" dt="2022-05-30T14:41:37.117" v="164"/>
        <pc:sldMkLst>
          <pc:docMk/>
          <pc:sldMk cId="875518856" sldId="260"/>
        </pc:sldMkLst>
      </pc:sldChg>
      <pc:sldChg chg="addSp delSp modSp del mod setBg">
        <pc:chgData name="Anna Wieśniak" userId="S::annawiesniak@pspprzytyk.edu.pl::34def80f-b85d-480a-9e4a-7dd6181df4a4" providerId="AD" clId="Web-{444381D7-82C6-4E8A-B998-547FA680B8E0}" dt="2022-05-30T14:28:44.474" v="76"/>
        <pc:sldMkLst>
          <pc:docMk/>
          <pc:sldMk cId="1477060502" sldId="261"/>
        </pc:sldMkLst>
        <pc:spChg chg="del mod">
          <ac:chgData name="Anna Wieśniak" userId="S::annawiesniak@pspprzytyk.edu.pl::34def80f-b85d-480a-9e4a-7dd6181df4a4" providerId="AD" clId="Web-{444381D7-82C6-4E8A-B998-547FA680B8E0}" dt="2022-05-30T14:28:37.381" v="75"/>
          <ac:spMkLst>
            <pc:docMk/>
            <pc:sldMk cId="1477060502" sldId="261"/>
            <ac:spMk id="2" creationId="{86969493-AFDA-BCE6-B5EC-517C4FEB8F9A}"/>
          </ac:spMkLst>
        </pc:spChg>
        <pc:spChg chg="add mod">
          <ac:chgData name="Anna Wieśniak" userId="S::annawiesniak@pspprzytyk.edu.pl::34def80f-b85d-480a-9e4a-7dd6181df4a4" providerId="AD" clId="Web-{444381D7-82C6-4E8A-B998-547FA680B8E0}" dt="2022-05-30T14:28:37.381" v="75"/>
          <ac:spMkLst>
            <pc:docMk/>
            <pc:sldMk cId="1477060502" sldId="261"/>
            <ac:spMk id="5" creationId="{34E499C1-90F6-7238-06A3-EB382F1D97CD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7:27.113" v="62"/>
          <ac:spMkLst>
            <pc:docMk/>
            <pc:sldMk cId="1477060502" sldId="261"/>
            <ac:spMk id="9" creationId="{E45B1D5C-0827-4AF0-8186-11FC5A8B8B92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7:27.113" v="62"/>
          <ac:spMkLst>
            <pc:docMk/>
            <pc:sldMk cId="1477060502" sldId="261"/>
            <ac:spMk id="11" creationId="{99413ED5-9ED4-4772-BCE4-2BCAE6B12E35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7:27.113" v="62"/>
          <ac:spMkLst>
            <pc:docMk/>
            <pc:sldMk cId="1477060502" sldId="261"/>
            <ac:spMk id="13" creationId="{04357C93-F0CB-4A1C-8F77-4E9063789819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7:27.113" v="62"/>
          <ac:spMkLst>
            <pc:docMk/>
            <pc:sldMk cId="1477060502" sldId="261"/>
            <ac:spMk id="15" creationId="{90F533E9-6690-41A8-A372-4C6C622D028D}"/>
          </ac:spMkLst>
        </pc:spChg>
        <pc:picChg chg="mod">
          <ac:chgData name="Anna Wieśniak" userId="S::annawiesniak@pspprzytyk.edu.pl::34def80f-b85d-480a-9e4a-7dd6181df4a4" providerId="AD" clId="Web-{444381D7-82C6-4E8A-B998-547FA680B8E0}" dt="2022-05-30T14:27:27.113" v="62"/>
          <ac:picMkLst>
            <pc:docMk/>
            <pc:sldMk cId="1477060502" sldId="261"/>
            <ac:picMk id="4" creationId="{00000000-0000-0000-0000-000000000000}"/>
          </ac:picMkLst>
        </pc:picChg>
      </pc:sldChg>
      <pc:sldChg chg="addSp delSp modSp mod modTransition setBg addAnim modAnim">
        <pc:chgData name="Anna Wieśniak" userId="S::annawiesniak@pspprzytyk.edu.pl::34def80f-b85d-480a-9e4a-7dd6181df4a4" providerId="AD" clId="Web-{444381D7-82C6-4E8A-B998-547FA680B8E0}" dt="2022-05-30T14:45:19.325" v="175"/>
        <pc:sldMkLst>
          <pc:docMk/>
          <pc:sldMk cId="0" sldId="262"/>
        </pc:sldMkLst>
        <pc:spChg chg="mod">
          <ac:chgData name="Anna Wieśniak" userId="S::annawiesniak@pspprzytyk.edu.pl::34def80f-b85d-480a-9e4a-7dd6181df4a4" providerId="AD" clId="Web-{444381D7-82C6-4E8A-B998-547FA680B8E0}" dt="2022-05-30T14:33:36.684" v="91" actId="20577"/>
          <ac:spMkLst>
            <pc:docMk/>
            <pc:sldMk cId="0" sldId="262"/>
            <ac:spMk id="2" creationId="{00000000-0000-0000-0000-000000000000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2:18.307" v="79"/>
          <ac:spMkLst>
            <pc:docMk/>
            <pc:sldMk cId="0" sldId="262"/>
            <ac:spMk id="10" creationId="{715FA694-4C27-E8B7-F1B1-F88DBB81B53C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2:18.307" v="79"/>
          <ac:spMkLst>
            <pc:docMk/>
            <pc:sldMk cId="0" sldId="262"/>
            <ac:spMk id="13" creationId="{687AFE0E-B37D-4531-AFE8-231C8348EAF1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15" creationId="{169CC832-2974-4E8D-90ED-3E2941BA7336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16" creationId="{DBC6133C-0615-4CE4-9132-37E609A9BDFA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17" creationId="{55222F96-971A-4F90-B841-6BAB416C7AC1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2:25.761" v="83"/>
          <ac:spMkLst>
            <pc:docMk/>
            <pc:sldMk cId="0" sldId="262"/>
            <ac:spMk id="18" creationId="{E6A8DC1E-6B63-ECCF-3E72-A16D08A2847D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19" creationId="{08980754-6F4B-43C9-B9BE-127B6BED6586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21" creationId="{2C1BBA94-3F40-40AA-8BB9-E69E25E537C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26" creationId="{62542EEC-4F7C-4AE2-933E-EAC8EB3FA378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28" creationId="{B81933D1-5615-42C7-9C0B-4EB7105CCE2D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33:24.246" v="88"/>
          <ac:spMkLst>
            <pc:docMk/>
            <pc:sldMk cId="0" sldId="262"/>
            <ac:spMk id="30" creationId="{19C9EAEA-39D0-4B0E-A0EB-51E7B26740B1}"/>
          </ac:spMkLst>
        </pc:spChg>
        <pc:grpChg chg="add">
          <ac:chgData name="Anna Wieśniak" userId="S::annawiesniak@pspprzytyk.edu.pl::34def80f-b85d-480a-9e4a-7dd6181df4a4" providerId="AD" clId="Web-{444381D7-82C6-4E8A-B998-547FA680B8E0}" dt="2022-05-30T14:33:24.246" v="88"/>
          <ac:grpSpMkLst>
            <pc:docMk/>
            <pc:sldMk cId="0" sldId="262"/>
            <ac:grpSpMk id="32" creationId="{032D8612-31EB-44CF-A1D0-14FD4C705424}"/>
          </ac:grpSpMkLst>
        </pc:grpChg>
        <pc:picChg chg="add del">
          <ac:chgData name="Anna Wieśniak" userId="S::annawiesniak@pspprzytyk.edu.pl::34def80f-b85d-480a-9e4a-7dd6181df4a4" providerId="AD" clId="Web-{444381D7-82C6-4E8A-B998-547FA680B8E0}" dt="2022-05-30T14:32:18.307" v="79"/>
          <ac:picMkLst>
            <pc:docMk/>
            <pc:sldMk cId="0" sldId="262"/>
            <ac:picMk id="6" creationId="{00000000-0000-0000-0000-000000000000}"/>
          </ac:picMkLst>
        </pc:picChg>
        <pc:picChg chg="add del mod replId">
          <ac:chgData name="Anna Wieśniak" userId="S::annawiesniak@pspprzytyk.edu.pl::34def80f-b85d-480a-9e4a-7dd6181df4a4" providerId="AD" clId="Web-{444381D7-82C6-4E8A-B998-547FA680B8E0}" dt="2022-05-30T14:32:18.323" v="82"/>
          <ac:picMkLst>
            <pc:docMk/>
            <pc:sldMk cId="0" sldId="262"/>
            <ac:picMk id="20" creationId="{00000000-0000-0000-0000-000000000000}"/>
          </ac:picMkLst>
        </pc:picChg>
      </pc:sldChg>
      <pc:sldChg chg="addSp delSp modSp mod modTransition setBg addAnim modAnim">
        <pc:chgData name="Anna Wieśniak" userId="S::annawiesniak@pspprzytyk.edu.pl::34def80f-b85d-480a-9e4a-7dd6181df4a4" providerId="AD" clId="Web-{444381D7-82C6-4E8A-B998-547FA680B8E0}" dt="2022-05-30T14:42:04.555" v="168"/>
        <pc:sldMkLst>
          <pc:docMk/>
          <pc:sldMk cId="0" sldId="263"/>
        </pc:sldMkLst>
        <pc:spChg chg="mod">
          <ac:chgData name="Anna Wieśniak" userId="S::annawiesniak@pspprzytyk.edu.pl::34def80f-b85d-480a-9e4a-7dd6181df4a4" providerId="AD" clId="Web-{444381D7-82C6-4E8A-B998-547FA680B8E0}" dt="2022-05-30T14:23:38.139" v="28" actId="1076"/>
          <ac:spMkLst>
            <pc:docMk/>
            <pc:sldMk cId="0" sldId="263"/>
            <ac:spMk id="2" creationId="{00000000-0000-0000-0000-000000000000}"/>
          </ac:spMkLst>
        </pc:spChg>
        <pc:spChg chg="add del mod">
          <ac:chgData name="Anna Wieśniak" userId="S::annawiesniak@pspprzytyk.edu.pl::34def80f-b85d-480a-9e4a-7dd6181df4a4" providerId="AD" clId="Web-{444381D7-82C6-4E8A-B998-547FA680B8E0}" dt="2022-05-30T14:22:45.935" v="16"/>
          <ac:spMkLst>
            <pc:docMk/>
            <pc:sldMk cId="0" sldId="263"/>
            <ac:spMk id="3" creationId="{3619FFD7-99F3-5971-C5D5-51C0DB732E8B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2:48.982" v="17"/>
          <ac:spMkLst>
            <pc:docMk/>
            <pc:sldMk cId="0" sldId="263"/>
            <ac:spMk id="10" creationId="{667BBAFB-764C-685B-6DEF-CF9A1979769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2:22.685" v="12"/>
          <ac:spMkLst>
            <pc:docMk/>
            <pc:sldMk cId="0" sldId="263"/>
            <ac:spMk id="13" creationId="{DBC6133C-0615-4CE4-9132-37E609A9BDFA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2:22.685" v="12"/>
          <ac:spMkLst>
            <pc:docMk/>
            <pc:sldMk cId="0" sldId="263"/>
            <ac:spMk id="15" creationId="{169CC832-2974-4E8D-90ED-3E2941BA7336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2:22.685" v="12"/>
          <ac:spMkLst>
            <pc:docMk/>
            <pc:sldMk cId="0" sldId="263"/>
            <ac:spMk id="17" creationId="{55222F96-971A-4F90-B841-6BAB416C7AC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2:22.685" v="12"/>
          <ac:spMkLst>
            <pc:docMk/>
            <pc:sldMk cId="0" sldId="263"/>
            <ac:spMk id="19" creationId="{08980754-6F4B-43C9-B9BE-127B6BED6586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2:22.685" v="12"/>
          <ac:spMkLst>
            <pc:docMk/>
            <pc:sldMk cId="0" sldId="263"/>
            <ac:spMk id="21" creationId="{2C1BBA94-3F40-40AA-8BB9-E69E25E537C1}"/>
          </ac:spMkLst>
        </pc:spChg>
        <pc:picChg chg="add">
          <ac:chgData name="Anna Wieśniak" userId="S::annawiesniak@pspprzytyk.edu.pl::34def80f-b85d-480a-9e4a-7dd6181df4a4" providerId="AD" clId="Web-{444381D7-82C6-4E8A-B998-547FA680B8E0}" dt="2022-05-30T14:22:22.685" v="12"/>
          <ac:picMkLst>
            <pc:docMk/>
            <pc:sldMk cId="0" sldId="263"/>
            <ac:picMk id="6" creationId="{00000000-0000-0000-0000-000000000000}"/>
          </ac:picMkLst>
        </pc:picChg>
        <pc:picChg chg="del mod replId">
          <ac:chgData name="Anna Wieśniak" userId="S::annawiesniak@pspprzytyk.edu.pl::34def80f-b85d-480a-9e4a-7dd6181df4a4" providerId="AD" clId="Web-{444381D7-82C6-4E8A-B998-547FA680B8E0}" dt="2022-05-30T14:22:22.685" v="12"/>
          <ac:picMkLst>
            <pc:docMk/>
            <pc:sldMk cId="0" sldId="263"/>
            <ac:picMk id="8" creationId="{00000000-0000-0000-0000-000000000000}"/>
          </ac:picMkLst>
        </pc:picChg>
      </pc:sldChg>
      <pc:sldChg chg="addSp delSp modSp mod modTransition setBg addAnim modAnim">
        <pc:chgData name="Anna Wieśniak" userId="S::annawiesniak@pspprzytyk.edu.pl::34def80f-b85d-480a-9e4a-7dd6181df4a4" providerId="AD" clId="Web-{444381D7-82C6-4E8A-B998-547FA680B8E0}" dt="2022-05-30T14:48:56.768" v="178"/>
        <pc:sldMkLst>
          <pc:docMk/>
          <pc:sldMk cId="0" sldId="264"/>
        </pc:sldMkLst>
        <pc:spChg chg="mod">
          <ac:chgData name="Anna Wieśniak" userId="S::annawiesniak@pspprzytyk.edu.pl::34def80f-b85d-480a-9e4a-7dd6181df4a4" providerId="AD" clId="Web-{444381D7-82C6-4E8A-B998-547FA680B8E0}" dt="2022-05-30T14:26:17.674" v="49" actId="1076"/>
          <ac:spMkLst>
            <pc:docMk/>
            <pc:sldMk cId="0" sldId="264"/>
            <ac:spMk id="2" creationId="{00000000-0000-0000-0000-000000000000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3:55.124" v="30"/>
          <ac:spMkLst>
            <pc:docMk/>
            <pc:sldMk cId="0" sldId="264"/>
            <ac:spMk id="9" creationId="{6753252F-4873-4F63-801D-CC719279A7D5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3:55.124" v="30"/>
          <ac:spMkLst>
            <pc:docMk/>
            <pc:sldMk cId="0" sldId="264"/>
            <ac:spMk id="11" creationId="{047C8CCB-F95D-4249-92DD-651249D3535A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8"/>
          <ac:spMkLst>
            <pc:docMk/>
            <pc:sldMk cId="0" sldId="264"/>
            <ac:spMk id="13" creationId="{16C5FA50-8D52-4617-AF91-5C7B1C8352F1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8"/>
          <ac:spMkLst>
            <pc:docMk/>
            <pc:sldMk cId="0" sldId="264"/>
            <ac:spMk id="14" creationId="{E223798C-12AD-4B0C-A50C-D676347D67CF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5"/>
          <ac:spMkLst>
            <pc:docMk/>
            <pc:sldMk cId="0" sldId="264"/>
            <ac:spMk id="18" creationId="{8FEDEEF8-21A9-1D39-3CF4-17BF7A6B125A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5"/>
          <ac:spMkLst>
            <pc:docMk/>
            <pc:sldMk cId="0" sldId="264"/>
            <ac:spMk id="21" creationId="{6EFC920F-B85A-4068-BD93-41064EDE93D3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25" creationId="{E659831F-0D9A-4C63-9EBB-8435B85A440F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5"/>
          <ac:spMkLst>
            <pc:docMk/>
            <pc:sldMk cId="0" sldId="264"/>
            <ac:spMk id="27" creationId="{CBC4F608-B4B8-48C3-9572-C0F061B1CD99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4:25.969" v="35"/>
          <ac:spMkLst>
            <pc:docMk/>
            <pc:sldMk cId="0" sldId="264"/>
            <ac:spMk id="29" creationId="{1382A32C-5B0C-4B1C-A074-76C6DBCC9F87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31" creationId="{058A14AF-9FB5-4CC7-BA35-E8E85D3EDF0E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32" creationId="{3A9A4357-BD1D-4622-A4FE-766E6AB8DE84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5:26.111" v="40"/>
          <ac:spMkLst>
            <pc:docMk/>
            <pc:sldMk cId="0" sldId="264"/>
            <ac:spMk id="33" creationId="{D9F0A66B-F8E2-5EE1-7377-52D69897C7B2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34" creationId="{E6995CE5-F890-4ABA-82A2-26507CE8D2A3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39" creationId="{8CC66E84-2B42-463F-8329-75BA0D52127B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46" creationId="{19C9EAEA-39D0-4B0E-A0EB-51E7B26740B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5:43.798" v="42"/>
          <ac:spMkLst>
            <pc:docMk/>
            <pc:sldMk cId="0" sldId="264"/>
            <ac:spMk id="48" creationId="{3873B707-463F-40B0-8227-E8CC6C67EB25}"/>
          </ac:spMkLst>
        </pc:spChg>
        <pc:grpChg chg="add del">
          <ac:chgData name="Anna Wieśniak" userId="S::annawiesniak@pspprzytyk.edu.pl::34def80f-b85d-480a-9e4a-7dd6181df4a4" providerId="AD" clId="Web-{444381D7-82C6-4E8A-B998-547FA680B8E0}" dt="2022-05-30T14:24:25.969" v="35"/>
          <ac:grpSpMkLst>
            <pc:docMk/>
            <pc:sldMk cId="0" sldId="264"/>
            <ac:grpSpMk id="23" creationId="{1C559108-BBAE-426C-8564-051D2BA6DDC8}"/>
          </ac:grpSpMkLst>
        </pc:grpChg>
        <pc:grpChg chg="add">
          <ac:chgData name="Anna Wieśniak" userId="S::annawiesniak@pspprzytyk.edu.pl::34def80f-b85d-480a-9e4a-7dd6181df4a4" providerId="AD" clId="Web-{444381D7-82C6-4E8A-B998-547FA680B8E0}" dt="2022-05-30T14:25:43.798" v="42"/>
          <ac:grpSpMkLst>
            <pc:docMk/>
            <pc:sldMk cId="0" sldId="264"/>
            <ac:grpSpMk id="41" creationId="{032D8612-31EB-44CF-A1D0-14FD4C705424}"/>
          </ac:grpSpMkLst>
        </pc:grpChg>
        <pc:picChg chg="add mod">
          <ac:chgData name="Anna Wieśniak" userId="S::annawiesniak@pspprzytyk.edu.pl::34def80f-b85d-480a-9e4a-7dd6181df4a4" providerId="AD" clId="Web-{444381D7-82C6-4E8A-B998-547FA680B8E0}" dt="2022-05-30T14:25:43.798" v="42"/>
          <ac:picMkLst>
            <pc:docMk/>
            <pc:sldMk cId="0" sldId="264"/>
            <ac:picMk id="4" creationId="{00000000-0000-0000-0000-000000000000}"/>
          </ac:picMkLst>
        </pc:picChg>
        <pc:picChg chg="add del mod replId">
          <ac:chgData name="Anna Wieśniak" userId="S::annawiesniak@pspprzytyk.edu.pl::34def80f-b85d-480a-9e4a-7dd6181df4a4" providerId="AD" clId="Web-{444381D7-82C6-4E8A-B998-547FA680B8E0}" dt="2022-05-30T14:24:25.969" v="38"/>
          <ac:picMkLst>
            <pc:docMk/>
            <pc:sldMk cId="0" sldId="264"/>
            <ac:picMk id="35" creationId="{00000000-0000-0000-0000-000000000000}"/>
          </ac:picMkLst>
        </pc:picChg>
      </pc:sldChg>
      <pc:sldChg chg="addSp delSp modSp mod modTransition setBg addAnim modAnim">
        <pc:chgData name="Anna Wieśniak" userId="S::annawiesniak@pspprzytyk.edu.pl::34def80f-b85d-480a-9e4a-7dd6181df4a4" providerId="AD" clId="Web-{444381D7-82C6-4E8A-B998-547FA680B8E0}" dt="2022-05-30T14:42:13.321" v="172"/>
        <pc:sldMkLst>
          <pc:docMk/>
          <pc:sldMk cId="0" sldId="265"/>
        </pc:sldMkLst>
        <pc:spChg chg="mod">
          <ac:chgData name="Anna Wieśniak" userId="S::annawiesniak@pspprzytyk.edu.pl::34def80f-b85d-480a-9e4a-7dd6181df4a4" providerId="AD" clId="Web-{444381D7-82C6-4E8A-B998-547FA680B8E0}" dt="2022-05-30T14:27:13.785" v="61" actId="1076"/>
          <ac:spMkLst>
            <pc:docMk/>
            <pc:sldMk cId="0" sldId="265"/>
            <ac:spMk id="2" creationId="{00000000-0000-0000-0000-000000000000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6:40.894" v="54"/>
          <ac:spMkLst>
            <pc:docMk/>
            <pc:sldMk cId="0" sldId="265"/>
            <ac:spMk id="8" creationId="{B51DCA7D-2E57-AAD5-BF0D-A6362A6D5002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6:33.378" v="51"/>
          <ac:spMkLst>
            <pc:docMk/>
            <pc:sldMk cId="0" sldId="265"/>
            <ac:spMk id="9" creationId="{665DBBEF-238B-476B-96AB-8AAC3224ECEA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26:33.378" v="51"/>
          <ac:spMkLst>
            <pc:docMk/>
            <pc:sldMk cId="0" sldId="265"/>
            <ac:spMk id="11" creationId="{3FCFB1DE-0B7E-48CC-BA90-B2AB0889F9D6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6:33.378" v="53"/>
          <ac:spMkLst>
            <pc:docMk/>
            <pc:sldMk cId="0" sldId="265"/>
            <ac:spMk id="13" creationId="{169CC832-2974-4E8D-90ED-3E2941BA7336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6:33.378" v="53"/>
          <ac:spMkLst>
            <pc:docMk/>
            <pc:sldMk cId="0" sldId="265"/>
            <ac:spMk id="14" creationId="{DBC6133C-0615-4CE4-9132-37E609A9BDFA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6:33.378" v="53"/>
          <ac:spMkLst>
            <pc:docMk/>
            <pc:sldMk cId="0" sldId="265"/>
            <ac:spMk id="15" creationId="{55222F96-971A-4F90-B841-6BAB416C7AC1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6:33.378" v="53"/>
          <ac:spMkLst>
            <pc:docMk/>
            <pc:sldMk cId="0" sldId="265"/>
            <ac:spMk id="17" creationId="{08980754-6F4B-43C9-B9BE-127B6BED6586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6:33.378" v="53"/>
          <ac:spMkLst>
            <pc:docMk/>
            <pc:sldMk cId="0" sldId="265"/>
            <ac:spMk id="19" creationId="{2C1BBA94-3F40-40AA-8BB9-E69E25E537C1}"/>
          </ac:spMkLst>
        </pc:spChg>
        <pc:picChg chg="add">
          <ac:chgData name="Anna Wieśniak" userId="S::annawiesniak@pspprzytyk.edu.pl::34def80f-b85d-480a-9e4a-7dd6181df4a4" providerId="AD" clId="Web-{444381D7-82C6-4E8A-B998-547FA680B8E0}" dt="2022-05-30T14:26:33.378" v="53"/>
          <ac:picMkLst>
            <pc:docMk/>
            <pc:sldMk cId="0" sldId="265"/>
            <ac:picMk id="4" creationId="{00000000-0000-0000-0000-000000000000}"/>
          </ac:picMkLst>
        </pc:picChg>
        <pc:picChg chg="del mod replId">
          <ac:chgData name="Anna Wieśniak" userId="S::annawiesniak@pspprzytyk.edu.pl::34def80f-b85d-480a-9e4a-7dd6181df4a4" providerId="AD" clId="Web-{444381D7-82C6-4E8A-B998-547FA680B8E0}" dt="2022-05-30T14:26:33.378" v="53"/>
          <ac:picMkLst>
            <pc:docMk/>
            <pc:sldMk cId="0" sldId="265"/>
            <ac:picMk id="16" creationId="{00000000-0000-0000-0000-000000000000}"/>
          </ac:picMkLst>
        </pc:picChg>
      </pc:sldChg>
      <pc:sldChg chg="addSp delSp modSp mod modTransition setBg addAnim modAnim">
        <pc:chgData name="Anna Wieśniak" userId="S::annawiesniak@pspprzytyk.edu.pl::34def80f-b85d-480a-9e4a-7dd6181df4a4" providerId="AD" clId="Web-{444381D7-82C6-4E8A-B998-547FA680B8E0}" dt="2022-05-30T14:41:54.586" v="166"/>
        <pc:sldMkLst>
          <pc:docMk/>
          <pc:sldMk cId="0" sldId="266"/>
        </pc:sldMkLst>
        <pc:spChg chg="mod">
          <ac:chgData name="Anna Wieśniak" userId="S::annawiesniak@pspprzytyk.edu.pl::34def80f-b85d-480a-9e4a-7dd6181df4a4" providerId="AD" clId="Web-{444381D7-82C6-4E8A-B998-547FA680B8E0}" dt="2022-05-30T14:21:43.090" v="10"/>
          <ac:spMkLst>
            <pc:docMk/>
            <pc:sldMk cId="0" sldId="266"/>
            <ac:spMk id="2" creationId="{00000000-0000-0000-0000-000000000000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4:21.123" v="97"/>
          <ac:spMkLst>
            <pc:docMk/>
            <pc:sldMk cId="0" sldId="266"/>
            <ac:spMk id="8" creationId="{3E9A3460-0DC6-A593-1FCA-B98C5AB8AB6C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43.090" v="10"/>
          <ac:spMkLst>
            <pc:docMk/>
            <pc:sldMk cId="0" sldId="266"/>
            <ac:spMk id="11" creationId="{058A14AF-9FB5-4CC7-BA35-E8E85D3EDF0E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43.090" v="10"/>
          <ac:spMkLst>
            <pc:docMk/>
            <pc:sldMk cId="0" sldId="266"/>
            <ac:spMk id="13" creationId="{3A9A4357-BD1D-4622-A4FE-766E6AB8DE84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43.090" v="10"/>
          <ac:spMkLst>
            <pc:docMk/>
            <pc:sldMk cId="0" sldId="266"/>
            <ac:spMk id="15" creationId="{E659831F-0D9A-4C63-9EBB-8435B85A440F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43.090" v="10"/>
          <ac:spMkLst>
            <pc:docMk/>
            <pc:sldMk cId="0" sldId="266"/>
            <ac:spMk id="17" creationId="{E6995CE5-F890-4ABA-82A2-26507CE8D2A3}"/>
          </ac:spMkLst>
        </pc:spChg>
        <pc:picChg chg="add mod">
          <ac:chgData name="Anna Wieśniak" userId="S::annawiesniak@pspprzytyk.edu.pl::34def80f-b85d-480a-9e4a-7dd6181df4a4" providerId="AD" clId="Web-{444381D7-82C6-4E8A-B998-547FA680B8E0}" dt="2022-05-30T14:34:44.873" v="102"/>
          <ac:picMkLst>
            <pc:docMk/>
            <pc:sldMk cId="0" sldId="266"/>
            <ac:picMk id="4" creationId="{00000000-0000-0000-0000-000000000000}"/>
          </ac:picMkLst>
        </pc:picChg>
        <pc:picChg chg="del mod replId">
          <ac:chgData name="Anna Wieśniak" userId="S::annawiesniak@pspprzytyk.edu.pl::34def80f-b85d-480a-9e4a-7dd6181df4a4" providerId="AD" clId="Web-{444381D7-82C6-4E8A-B998-547FA680B8E0}" dt="2022-05-30T14:21:43.090" v="10"/>
          <ac:picMkLst>
            <pc:docMk/>
            <pc:sldMk cId="0" sldId="266"/>
            <ac:picMk id="6" creationId="{00000000-0000-0000-0000-000000000000}"/>
          </ac:picMkLst>
        </pc:picChg>
      </pc:sldChg>
      <pc:sldChg chg="addSp modSp mod modTransition setBg">
        <pc:chgData name="Anna Wieśniak" userId="S::annawiesniak@pspprzytyk.edu.pl::34def80f-b85d-480a-9e4a-7dd6181df4a4" providerId="AD" clId="Web-{444381D7-82C6-4E8A-B998-547FA680B8E0}" dt="2022-05-30T14:34:12.919" v="96"/>
        <pc:sldMkLst>
          <pc:docMk/>
          <pc:sldMk cId="0" sldId="267"/>
        </pc:sldMkLst>
        <pc:spChg chg="mod">
          <ac:chgData name="Anna Wieśniak" userId="S::annawiesniak@pspprzytyk.edu.pl::34def80f-b85d-480a-9e4a-7dd6181df4a4" providerId="AD" clId="Web-{444381D7-82C6-4E8A-B998-547FA680B8E0}" dt="2022-05-30T14:21:24.371" v="8"/>
          <ac:spMkLst>
            <pc:docMk/>
            <pc:sldMk cId="0" sldId="267"/>
            <ac:spMk id="2" creationId="{00000000-0000-0000-0000-000000000000}"/>
          </ac:spMkLst>
        </pc:spChg>
        <pc:spChg chg="mod">
          <ac:chgData name="Anna Wieśniak" userId="S::annawiesniak@pspprzytyk.edu.pl::34def80f-b85d-480a-9e4a-7dd6181df4a4" providerId="AD" clId="Web-{444381D7-82C6-4E8A-B998-547FA680B8E0}" dt="2022-05-30T14:21:24.371" v="8"/>
          <ac:spMkLst>
            <pc:docMk/>
            <pc:sldMk cId="0" sldId="267"/>
            <ac:spMk id="3" creationId="{00000000-0000-0000-0000-000000000000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24.371" v="8"/>
          <ac:spMkLst>
            <pc:docMk/>
            <pc:sldMk cId="0" sldId="267"/>
            <ac:spMk id="8" creationId="{8B9AA7C6-5E5A-498E-A6DF-A943376E09BC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24.371" v="8"/>
          <ac:spMkLst>
            <pc:docMk/>
            <pc:sldMk cId="0" sldId="267"/>
            <ac:spMk id="14" creationId="{81E140AE-0ABF-47C8-BF32-7D2F0CF2BA44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21:24.371" v="8"/>
          <ac:spMkLst>
            <pc:docMk/>
            <pc:sldMk cId="0" sldId="267"/>
            <ac:spMk id="16" creationId="{CBC4F608-B4B8-48C3-9572-C0F061B1CD99}"/>
          </ac:spMkLst>
        </pc:spChg>
        <pc:grpChg chg="add">
          <ac:chgData name="Anna Wieśniak" userId="S::annawiesniak@pspprzytyk.edu.pl::34def80f-b85d-480a-9e4a-7dd6181df4a4" providerId="AD" clId="Web-{444381D7-82C6-4E8A-B998-547FA680B8E0}" dt="2022-05-30T14:21:24.371" v="8"/>
          <ac:grpSpMkLst>
            <pc:docMk/>
            <pc:sldMk cId="0" sldId="267"/>
            <ac:grpSpMk id="10" creationId="{83EAB11A-76F7-48F4-9B4F-5BFDF4BF9670}"/>
          </ac:grpSpMkLst>
        </pc:grpChg>
      </pc:sldChg>
      <pc:sldChg chg="addSp delSp modSp new mod modTransition setBg">
        <pc:chgData name="Anna Wieśniak" userId="S::annawiesniak@pspprzytyk.edu.pl::34def80f-b85d-480a-9e4a-7dd6181df4a4" providerId="AD" clId="Web-{444381D7-82C6-4E8A-B998-547FA680B8E0}" dt="2022-05-30T14:41:30.273" v="163"/>
        <pc:sldMkLst>
          <pc:docMk/>
          <pc:sldMk cId="4219682845" sldId="268"/>
        </pc:sldMkLst>
        <pc:spChg chg="mod">
          <ac:chgData name="Anna Wieśniak" userId="S::annawiesniak@pspprzytyk.edu.pl::34def80f-b85d-480a-9e4a-7dd6181df4a4" providerId="AD" clId="Web-{444381D7-82C6-4E8A-B998-547FA680B8E0}" dt="2022-05-30T14:40:01.459" v="152"/>
          <ac:spMkLst>
            <pc:docMk/>
            <pc:sldMk cId="4219682845" sldId="268"/>
            <ac:spMk id="2" creationId="{39A49FED-8208-52D1-9608-D753A3FFC0C0}"/>
          </ac:spMkLst>
        </pc:spChg>
        <pc:spChg chg="del mod">
          <ac:chgData name="Anna Wieśniak" userId="S::annawiesniak@pspprzytyk.edu.pl::34def80f-b85d-480a-9e4a-7dd6181df4a4" providerId="AD" clId="Web-{444381D7-82C6-4E8A-B998-547FA680B8E0}" dt="2022-05-30T14:39:20.364" v="147"/>
          <ac:spMkLst>
            <pc:docMk/>
            <pc:sldMk cId="4219682845" sldId="268"/>
            <ac:spMk id="3" creationId="{DB92B5E2-60A7-B4C7-020E-7061512A0016}"/>
          </ac:spMkLst>
        </pc:spChg>
        <pc:spChg chg="add mod">
          <ac:chgData name="Anna Wieśniak" userId="S::annawiesniak@pspprzytyk.edu.pl::34def80f-b85d-480a-9e4a-7dd6181df4a4" providerId="AD" clId="Web-{444381D7-82C6-4E8A-B998-547FA680B8E0}" dt="2022-05-30T14:37:37.768" v="129" actId="20577"/>
          <ac:spMkLst>
            <pc:docMk/>
            <pc:sldMk cId="4219682845" sldId="268"/>
            <ac:spMk id="4" creationId="{5DC0C8E8-4086-3D1A-D308-1088AC85473B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40:01.459" v="152"/>
          <ac:spMkLst>
            <pc:docMk/>
            <pc:sldMk cId="4219682845" sldId="268"/>
            <ac:spMk id="10" creationId="{B819A166-7571-4003-A6B8-B62034C3ED30}"/>
          </ac:spMkLst>
        </pc:spChg>
        <pc:spChg chg="add">
          <ac:chgData name="Anna Wieśniak" userId="S::annawiesniak@pspprzytyk.edu.pl::34def80f-b85d-480a-9e4a-7dd6181df4a4" providerId="AD" clId="Web-{444381D7-82C6-4E8A-B998-547FA680B8E0}" dt="2022-05-30T14:40:01.459" v="152"/>
          <ac:spMkLst>
            <pc:docMk/>
            <pc:sldMk cId="4219682845" sldId="268"/>
            <ac:spMk id="15" creationId="{955A2079-FA98-4876-80F0-72364A7D2EA4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39:53.302" v="151"/>
          <ac:spMkLst>
            <pc:docMk/>
            <pc:sldMk cId="4219682845" sldId="268"/>
            <ac:spMk id="21" creationId="{C08C0821-1085-053E-9139-4F9291CCA767}"/>
          </ac:spMkLst>
        </pc:spChg>
        <pc:spChg chg="add del">
          <ac:chgData name="Anna Wieśniak" userId="S::annawiesniak@pspprzytyk.edu.pl::34def80f-b85d-480a-9e4a-7dd6181df4a4" providerId="AD" clId="Web-{444381D7-82C6-4E8A-B998-547FA680B8E0}" dt="2022-05-30T14:40:52.929" v="160"/>
          <ac:spMkLst>
            <pc:docMk/>
            <pc:sldMk cId="4219682845" sldId="268"/>
            <ac:spMk id="71" creationId="{86E83BA9-8E16-7CB7-D76C-BB1A627F4C94}"/>
          </ac:spMkLst>
        </pc:spChg>
        <pc:graphicFrameChg chg="add mod modGraphic">
          <ac:chgData name="Anna Wieśniak" userId="S::annawiesniak@pspprzytyk.edu.pl::34def80f-b85d-480a-9e4a-7dd6181df4a4" providerId="AD" clId="Web-{444381D7-82C6-4E8A-B998-547FA680B8E0}" dt="2022-05-30T14:41:11.976" v="162" actId="20577"/>
          <ac:graphicFrameMkLst>
            <pc:docMk/>
            <pc:sldMk cId="4219682845" sldId="268"/>
            <ac:graphicFrameMk id="6" creationId="{C19FCFC3-B781-F663-C432-A4C8C3BC83F9}"/>
          </ac:graphicFrameMkLst>
        </pc:graphicFrameChg>
      </pc:sldChg>
    </pc:docChg>
  </pc:docChgLst>
  <pc:docChgLst>
    <pc:chgData name="Anna Wieśniak" userId="S::annawiesniak@pspprzytyk.edu.pl::34def80f-b85d-480a-9e4a-7dd6181df4a4" providerId="AD" clId="Web-{D4FC9002-8250-5083-53BD-90AF86EBEF42}"/>
    <pc:docChg chg="delSld modSld">
      <pc:chgData name="Anna Wieśniak" userId="S::annawiesniak@pspprzytyk.edu.pl::34def80f-b85d-480a-9e4a-7dd6181df4a4" providerId="AD" clId="Web-{D4FC9002-8250-5083-53BD-90AF86EBEF42}" dt="2022-05-29T19:17:10.687" v="4"/>
      <pc:docMkLst>
        <pc:docMk/>
      </pc:docMkLst>
      <pc:sldChg chg="modSp del">
        <pc:chgData name="Anna Wieśniak" userId="S::annawiesniak@pspprzytyk.edu.pl::34def80f-b85d-480a-9e4a-7dd6181df4a4" providerId="AD" clId="Web-{D4FC9002-8250-5083-53BD-90AF86EBEF42}" dt="2022-05-29T19:17:10.687" v="4"/>
        <pc:sldMkLst>
          <pc:docMk/>
          <pc:sldMk cId="135229438" sldId="261"/>
        </pc:sldMkLst>
        <pc:spChg chg="mod">
          <ac:chgData name="Anna Wieśniak" userId="S::annawiesniak@pspprzytyk.edu.pl::34def80f-b85d-480a-9e4a-7dd6181df4a4" providerId="AD" clId="Web-{D4FC9002-8250-5083-53BD-90AF86EBEF42}" dt="2022-05-29T19:17:01.984" v="3" actId="20577"/>
          <ac:spMkLst>
            <pc:docMk/>
            <pc:sldMk cId="135229438" sldId="261"/>
            <ac:spMk id="3" creationId="{6066EAB6-5982-8CAD-447A-D33EA3323C62}"/>
          </ac:spMkLst>
        </pc:spChg>
      </pc:sldChg>
    </pc:docChg>
  </pc:docChgLst>
  <pc:docChgLst>
    <pc:chgData name="Anna Wieśniak" userId="S::annawiesniak@pspprzytyk.edu.pl::34def80f-b85d-480a-9e4a-7dd6181df4a4" providerId="AD" clId="Web-{26C0EB89-8374-039D-EFE3-361B33BF42F3}"/>
    <pc:docChg chg="modSld sldOrd">
      <pc:chgData name="Anna Wieśniak" userId="S::annawiesniak@pspprzytyk.edu.pl::34def80f-b85d-480a-9e4a-7dd6181df4a4" providerId="AD" clId="Web-{26C0EB89-8374-039D-EFE3-361B33BF42F3}" dt="2022-05-31T19:38:14.264" v="327"/>
      <pc:docMkLst>
        <pc:docMk/>
      </pc:docMkLst>
      <pc:sldChg chg="modSp">
        <pc:chgData name="Anna Wieśniak" userId="S::annawiesniak@pspprzytyk.edu.pl::34def80f-b85d-480a-9e4a-7dd6181df4a4" providerId="AD" clId="Web-{26C0EB89-8374-039D-EFE3-361B33BF42F3}" dt="2022-05-31T19:35:17.368" v="326" actId="20577"/>
        <pc:sldMkLst>
          <pc:docMk/>
          <pc:sldMk cId="650317164" sldId="256"/>
        </pc:sldMkLst>
        <pc:spChg chg="mod">
          <ac:chgData name="Anna Wieśniak" userId="S::annawiesniak@pspprzytyk.edu.pl::34def80f-b85d-480a-9e4a-7dd6181df4a4" providerId="AD" clId="Web-{26C0EB89-8374-039D-EFE3-361B33BF42F3}" dt="2022-05-31T19:35:17.368" v="326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modSp">
        <pc:chgData name="Anna Wieśniak" userId="S::annawiesniak@pspprzytyk.edu.pl::34def80f-b85d-480a-9e4a-7dd6181df4a4" providerId="AD" clId="Web-{26C0EB89-8374-039D-EFE3-361B33BF42F3}" dt="2022-05-31T19:03:23.669" v="103" actId="20577"/>
        <pc:sldMkLst>
          <pc:docMk/>
          <pc:sldMk cId="3089730731" sldId="257"/>
        </pc:sldMkLst>
        <pc:spChg chg="mod">
          <ac:chgData name="Anna Wieśniak" userId="S::annawiesniak@pspprzytyk.edu.pl::34def80f-b85d-480a-9e4a-7dd6181df4a4" providerId="AD" clId="Web-{26C0EB89-8374-039D-EFE3-361B33BF42F3}" dt="2022-05-31T19:03:23.669" v="103" actId="20577"/>
          <ac:spMkLst>
            <pc:docMk/>
            <pc:sldMk cId="3089730731" sldId="257"/>
            <ac:spMk id="3" creationId="{E460446B-FE1F-6A81-0541-111F1D718AF9}"/>
          </ac:spMkLst>
        </pc:spChg>
      </pc:sldChg>
      <pc:sldChg chg="modSp">
        <pc:chgData name="Anna Wieśniak" userId="S::annawiesniak@pspprzytyk.edu.pl::34def80f-b85d-480a-9e4a-7dd6181df4a4" providerId="AD" clId="Web-{26C0EB89-8374-039D-EFE3-361B33BF42F3}" dt="2022-05-31T19:03:31.873" v="105" actId="20577"/>
        <pc:sldMkLst>
          <pc:docMk/>
          <pc:sldMk cId="2440079916" sldId="258"/>
        </pc:sldMkLst>
        <pc:spChg chg="mod">
          <ac:chgData name="Anna Wieśniak" userId="S::annawiesniak@pspprzytyk.edu.pl::34def80f-b85d-480a-9e4a-7dd6181df4a4" providerId="AD" clId="Web-{26C0EB89-8374-039D-EFE3-361B33BF42F3}" dt="2022-05-31T19:03:31.873" v="105" actId="20577"/>
          <ac:spMkLst>
            <pc:docMk/>
            <pc:sldMk cId="2440079916" sldId="258"/>
            <ac:spMk id="3" creationId="{FAB50A91-05B2-E91A-C3EB-C8B785979C51}"/>
          </ac:spMkLst>
        </pc:spChg>
      </pc:sldChg>
      <pc:sldChg chg="modSp">
        <pc:chgData name="Anna Wieśniak" userId="S::annawiesniak@pspprzytyk.edu.pl::34def80f-b85d-480a-9e4a-7dd6181df4a4" providerId="AD" clId="Web-{26C0EB89-8374-039D-EFE3-361B33BF42F3}" dt="2022-05-31T19:04:17.952" v="106" actId="20577"/>
        <pc:sldMkLst>
          <pc:docMk/>
          <pc:sldMk cId="4285459501" sldId="259"/>
        </pc:sldMkLst>
        <pc:spChg chg="mod">
          <ac:chgData name="Anna Wieśniak" userId="S::annawiesniak@pspprzytyk.edu.pl::34def80f-b85d-480a-9e4a-7dd6181df4a4" providerId="AD" clId="Web-{26C0EB89-8374-039D-EFE3-361B33BF42F3}" dt="2022-05-31T19:04:17.952" v="106" actId="20577"/>
          <ac:spMkLst>
            <pc:docMk/>
            <pc:sldMk cId="4285459501" sldId="259"/>
            <ac:spMk id="3" creationId="{551FEAD4-08E4-1B60-1E41-7C60C137DBBC}"/>
          </ac:spMkLst>
        </pc:spChg>
      </pc:sldChg>
      <pc:sldChg chg="modSp">
        <pc:chgData name="Anna Wieśniak" userId="S::annawiesniak@pspprzytyk.edu.pl::34def80f-b85d-480a-9e4a-7dd6181df4a4" providerId="AD" clId="Web-{26C0EB89-8374-039D-EFE3-361B33BF42F3}" dt="2022-05-31T19:22:56.283" v="220" actId="20577"/>
        <pc:sldMkLst>
          <pc:docMk/>
          <pc:sldMk cId="875518856" sldId="260"/>
        </pc:sldMkLst>
        <pc:spChg chg="mod">
          <ac:chgData name="Anna Wieśniak" userId="S::annawiesniak@pspprzytyk.edu.pl::34def80f-b85d-480a-9e4a-7dd6181df4a4" providerId="AD" clId="Web-{26C0EB89-8374-039D-EFE3-361B33BF42F3}" dt="2022-05-31T19:22:56.283" v="220" actId="20577"/>
          <ac:spMkLst>
            <pc:docMk/>
            <pc:sldMk cId="875518856" sldId="260"/>
            <ac:spMk id="3" creationId="{FC71CECC-B183-FEEB-2390-4A22E8C73BDF}"/>
          </ac:spMkLst>
        </pc:spChg>
      </pc:sldChg>
      <pc:sldChg chg="addSp delSp modSp mod modClrScheme delAnim delDesignElem chgLayout">
        <pc:chgData name="Anna Wieśniak" userId="S::annawiesniak@pspprzytyk.edu.pl::34def80f-b85d-480a-9e4a-7dd6181df4a4" providerId="AD" clId="Web-{26C0EB89-8374-039D-EFE3-361B33BF42F3}" dt="2022-05-31T19:30:09.031" v="301" actId="1076"/>
        <pc:sldMkLst>
          <pc:docMk/>
          <pc:sldMk cId="0" sldId="263"/>
        </pc:sldMkLst>
        <pc:spChg chg="del mod ord">
          <ac:chgData name="Anna Wieśniak" userId="S::annawiesniak@pspprzytyk.edu.pl::34def80f-b85d-480a-9e4a-7dd6181df4a4" providerId="AD" clId="Web-{26C0EB89-8374-039D-EFE3-361B33BF42F3}" dt="2022-05-31T19:23:53.316" v="223"/>
          <ac:spMkLst>
            <pc:docMk/>
            <pc:sldMk cId="0" sldId="263"/>
            <ac:spMk id="2" creationId="{00000000-0000-0000-0000-000000000000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26:33.384" v="260" actId="14100"/>
          <ac:spMkLst>
            <pc:docMk/>
            <pc:sldMk cId="0" sldId="263"/>
            <ac:spMk id="3" creationId="{8D6C5FA6-6FBD-05F5-96F5-782ACB7A50B6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28:02.558" v="279" actId="20577"/>
          <ac:spMkLst>
            <pc:docMk/>
            <pc:sldMk cId="0" sldId="263"/>
            <ac:spMk id="5" creationId="{1098D0EA-6974-BB76-C402-272766BE0E50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29:12.388" v="291" actId="1076"/>
          <ac:spMkLst>
            <pc:docMk/>
            <pc:sldMk cId="0" sldId="263"/>
            <ac:spMk id="8" creationId="{9E80286F-0A80-C6A1-E4F6-BD1086E221E8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29:26.076" v="293" actId="1076"/>
          <ac:spMkLst>
            <pc:docMk/>
            <pc:sldMk cId="0" sldId="263"/>
            <ac:spMk id="9" creationId="{53368453-67F5-465C-2A3B-C3E5D09ACC93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0:09.031" v="301" actId="1076"/>
          <ac:spMkLst>
            <pc:docMk/>
            <pc:sldMk cId="0" sldId="263"/>
            <ac:spMk id="10" creationId="{579866E0-12C7-12D5-134B-D863C6DC7B60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23:23.643" v="221"/>
          <ac:spMkLst>
            <pc:docMk/>
            <pc:sldMk cId="0" sldId="263"/>
            <ac:spMk id="13" creationId="{DBC6133C-0615-4CE4-9132-37E609A9BDFA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23:23.643" v="221"/>
          <ac:spMkLst>
            <pc:docMk/>
            <pc:sldMk cId="0" sldId="263"/>
            <ac:spMk id="15" creationId="{169CC832-2974-4E8D-90ED-3E2941BA7336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23:23.643" v="221"/>
          <ac:spMkLst>
            <pc:docMk/>
            <pc:sldMk cId="0" sldId="263"/>
            <ac:spMk id="17" creationId="{55222F96-971A-4F90-B841-6BAB416C7AC1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23:23.643" v="221"/>
          <ac:spMkLst>
            <pc:docMk/>
            <pc:sldMk cId="0" sldId="263"/>
            <ac:spMk id="19" creationId="{08980754-6F4B-43C9-B9BE-127B6BED6586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23:23.643" v="221"/>
          <ac:spMkLst>
            <pc:docMk/>
            <pc:sldMk cId="0" sldId="263"/>
            <ac:spMk id="21" creationId="{2C1BBA94-3F40-40AA-8BB9-E69E25E537C1}"/>
          </ac:spMkLst>
        </pc:spChg>
        <pc:picChg chg="add del mod">
          <ac:chgData name="Anna Wieśniak" userId="S::annawiesniak@pspprzytyk.edu.pl::34def80f-b85d-480a-9e4a-7dd6181df4a4" providerId="AD" clId="Web-{26C0EB89-8374-039D-EFE3-361B33BF42F3}" dt="2022-05-31T19:24:26.005" v="235"/>
          <ac:picMkLst>
            <pc:docMk/>
            <pc:sldMk cId="0" sldId="263"/>
            <ac:picMk id="4" creationId="{E4C49FEB-36BF-556E-0507-FE4167169EE1}"/>
          </ac:picMkLst>
        </pc:picChg>
        <pc:picChg chg="del">
          <ac:chgData name="Anna Wieśniak" userId="S::annawiesniak@pspprzytyk.edu.pl::34def80f-b85d-480a-9e4a-7dd6181df4a4" providerId="AD" clId="Web-{26C0EB89-8374-039D-EFE3-361B33BF42F3}" dt="2022-05-31T19:23:55.582" v="224"/>
          <ac:picMkLst>
            <pc:docMk/>
            <pc:sldMk cId="0" sldId="263"/>
            <ac:picMk id="6" creationId="{00000000-0000-0000-0000-000000000000}"/>
          </ac:picMkLst>
        </pc:picChg>
        <pc:picChg chg="add mod">
          <ac:chgData name="Anna Wieśniak" userId="S::annawiesniak@pspprzytyk.edu.pl::34def80f-b85d-480a-9e4a-7dd6181df4a4" providerId="AD" clId="Web-{26C0EB89-8374-039D-EFE3-361B33BF42F3}" dt="2022-05-31T19:26:48.493" v="262" actId="1076"/>
          <ac:picMkLst>
            <pc:docMk/>
            <pc:sldMk cId="0" sldId="263"/>
            <ac:picMk id="7" creationId="{BF25DDEB-9C75-A75F-3F71-67CDE6306EEB}"/>
          </ac:picMkLst>
        </pc:picChg>
      </pc:sldChg>
      <pc:sldChg chg="addSp delSp modSp">
        <pc:chgData name="Anna Wieśniak" userId="S::annawiesniak@pspprzytyk.edu.pl::34def80f-b85d-480a-9e4a-7dd6181df4a4" providerId="AD" clId="Web-{26C0EB89-8374-039D-EFE3-361B33BF42F3}" dt="2022-05-31T18:54:14.653" v="42"/>
        <pc:sldMkLst>
          <pc:docMk/>
          <pc:sldMk cId="0" sldId="267"/>
        </pc:sldMkLst>
        <pc:spChg chg="add del mod">
          <ac:chgData name="Anna Wieśniak" userId="S::annawiesniak@pspprzytyk.edu.pl::34def80f-b85d-480a-9e4a-7dd6181df4a4" providerId="AD" clId="Web-{26C0EB89-8374-039D-EFE3-361B33BF42F3}" dt="2022-05-31T18:54:14.653" v="42"/>
          <ac:spMkLst>
            <pc:docMk/>
            <pc:sldMk cId="0" sldId="267"/>
            <ac:spMk id="2" creationId="{D7865F13-D32C-F6D9-AE5D-F342F81C2764}"/>
          </ac:spMkLst>
        </pc:spChg>
        <pc:spChg chg="del mod">
          <ac:chgData name="Anna Wieśniak" userId="S::annawiesniak@pspprzytyk.edu.pl::34def80f-b85d-480a-9e4a-7dd6181df4a4" providerId="AD" clId="Web-{26C0EB89-8374-039D-EFE3-361B33BF42F3}" dt="2022-05-31T18:49:52.551" v="4"/>
          <ac:spMkLst>
            <pc:docMk/>
            <pc:sldMk cId="0" sldId="267"/>
            <ac:spMk id="3" creationId="{00000000-0000-0000-0000-000000000000}"/>
          </ac:spMkLst>
        </pc:spChg>
        <pc:spChg chg="mod">
          <ac:chgData name="Anna Wieśniak" userId="S::annawiesniak@pspprzytyk.edu.pl::34def80f-b85d-480a-9e4a-7dd6181df4a4" providerId="AD" clId="Web-{26C0EB89-8374-039D-EFE3-361B33BF42F3}" dt="2022-05-31T18:49:59.864" v="5"/>
          <ac:spMkLst>
            <pc:docMk/>
            <pc:sldMk cId="0" sldId="267"/>
            <ac:spMk id="6" creationId="{CEADB2F8-4D9E-6C33-AC36-015F0ECB6A20}"/>
          </ac:spMkLst>
        </pc:spChg>
        <pc:spChg chg="add del mod">
          <ac:chgData name="Anna Wieśniak" userId="S::annawiesniak@pspprzytyk.edu.pl::34def80f-b85d-480a-9e4a-7dd6181df4a4" providerId="AD" clId="Web-{26C0EB89-8374-039D-EFE3-361B33BF42F3}" dt="2022-05-31T18:51:37.304" v="17"/>
          <ac:spMkLst>
            <pc:docMk/>
            <pc:sldMk cId="0" sldId="267"/>
            <ac:spMk id="7" creationId="{E814CB43-4766-7FAB-D870-067E9A3E7F93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8:54:03.762" v="41"/>
          <ac:spMkLst>
            <pc:docMk/>
            <pc:sldMk cId="0" sldId="267"/>
            <ac:spMk id="8" creationId="{8D0C6383-3577-9E92-B296-2E7849EC1A70}"/>
          </ac:spMkLst>
        </pc:spChg>
      </pc:sldChg>
      <pc:sldChg chg="addSp delSp modSp mod modTransition modClrScheme chgLayout">
        <pc:chgData name="Anna Wieśniak" userId="S::annawiesniak@pspprzytyk.edu.pl::34def80f-b85d-480a-9e4a-7dd6181df4a4" providerId="AD" clId="Web-{26C0EB89-8374-039D-EFE3-361B33BF42F3}" dt="2022-05-31T19:38:14.264" v="327"/>
        <pc:sldMkLst>
          <pc:docMk/>
          <pc:sldMk cId="1850565532" sldId="268"/>
        </pc:sldMkLst>
        <pc:spChg chg="del mod ord">
          <ac:chgData name="Anna Wieśniak" userId="S::annawiesniak@pspprzytyk.edu.pl::34def80f-b85d-480a-9e4a-7dd6181df4a4" providerId="AD" clId="Web-{26C0EB89-8374-039D-EFE3-361B33BF42F3}" dt="2022-05-31T18:56:51.736" v="51"/>
          <ac:spMkLst>
            <pc:docMk/>
            <pc:sldMk cId="1850565532" sldId="268"/>
            <ac:spMk id="2" creationId="{0E333EFE-55E3-CB22-4521-9E580DC5E399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8:57:44.784" v="63" actId="20577"/>
          <ac:spMkLst>
            <pc:docMk/>
            <pc:sldMk cId="1850565532" sldId="268"/>
            <ac:spMk id="57" creationId="{2E11AE18-195A-90CC-9969-F386CF925849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8:59:17.303" v="80"/>
          <ac:spMkLst>
            <pc:docMk/>
            <pc:sldMk cId="1850565532" sldId="268"/>
            <ac:spMk id="58" creationId="{5D7E81C0-C14F-0403-F077-BFF6027D4021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00:11.492" v="86" actId="20577"/>
          <ac:spMkLst>
            <pc:docMk/>
            <pc:sldMk cId="1850565532" sldId="268"/>
            <ac:spMk id="59" creationId="{34C580F7-C692-F1FA-1E34-647BEE56A1A7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8:14.264" v="327"/>
          <ac:spMkLst>
            <pc:docMk/>
            <pc:sldMk cId="1850565532" sldId="268"/>
            <ac:spMk id="60" creationId="{64EDCFB8-0B14-6AD4-1D04-E897C9B2083F}"/>
          </ac:spMkLst>
        </pc:spChg>
        <pc:graphicFrameChg chg="del mod ord modGraphic">
          <ac:chgData name="Anna Wieśniak" userId="S::annawiesniak@pspprzytyk.edu.pl::34def80f-b85d-480a-9e4a-7dd6181df4a4" providerId="AD" clId="Web-{26C0EB89-8374-039D-EFE3-361B33BF42F3}" dt="2022-05-31T18:56:32.391" v="49"/>
          <ac:graphicFrameMkLst>
            <pc:docMk/>
            <pc:sldMk cId="1850565532" sldId="268"/>
            <ac:graphicFrameMk id="5" creationId="{2DFEBEAE-4857-1E91-C188-214F0A3E07DF}"/>
          </ac:graphicFrameMkLst>
        </pc:graphicFrameChg>
      </pc:sldChg>
      <pc:sldChg chg="addSp delSp modSp mod ord modTransition setBg modClrScheme chgLayout">
        <pc:chgData name="Anna Wieśniak" userId="S::annawiesniak@pspprzytyk.edu.pl::34def80f-b85d-480a-9e4a-7dd6181df4a4" providerId="AD" clId="Web-{26C0EB89-8374-039D-EFE3-361B33BF42F3}" dt="2022-05-31T19:32:24.582" v="323" actId="20577"/>
        <pc:sldMkLst>
          <pc:docMk/>
          <pc:sldMk cId="3068786298" sldId="270"/>
        </pc:sldMkLst>
        <pc:spChg chg="del mod">
          <ac:chgData name="Anna Wieśniak" userId="S::annawiesniak@pspprzytyk.edu.pl::34def80f-b85d-480a-9e4a-7dd6181df4a4" providerId="AD" clId="Web-{26C0EB89-8374-039D-EFE3-361B33BF42F3}" dt="2022-05-31T19:05:48.049" v="109"/>
          <ac:spMkLst>
            <pc:docMk/>
            <pc:sldMk cId="3068786298" sldId="270"/>
            <ac:spMk id="2" creationId="{4C1A18B1-D4D9-295E-BB7E-601D6B7D0014}"/>
          </ac:spMkLst>
        </pc:spChg>
        <pc:spChg chg="del">
          <ac:chgData name="Anna Wieśniak" userId="S::annawiesniak@pspprzytyk.edu.pl::34def80f-b85d-480a-9e4a-7dd6181df4a4" providerId="AD" clId="Web-{26C0EB89-8374-039D-EFE3-361B33BF42F3}" dt="2022-05-31T19:05:48.049" v="109"/>
          <ac:spMkLst>
            <pc:docMk/>
            <pc:sldMk cId="3068786298" sldId="270"/>
            <ac:spMk id="3" creationId="{7F2B4EB6-7085-35DC-E969-DA8FAB4337E9}"/>
          </ac:spMkLst>
        </pc:spChg>
        <pc:spChg chg="add del mod">
          <ac:chgData name="Anna Wieśniak" userId="S::annawiesniak@pspprzytyk.edu.pl::34def80f-b85d-480a-9e4a-7dd6181df4a4" providerId="AD" clId="Web-{26C0EB89-8374-039D-EFE3-361B33BF42F3}" dt="2022-05-31T19:30:19.594" v="303"/>
          <ac:spMkLst>
            <pc:docMk/>
            <pc:sldMk cId="3068786298" sldId="270"/>
            <ac:spMk id="4" creationId="{3D403D47-BFBD-EB3E-FB0C-166F123B16C5}"/>
          </ac:spMkLst>
        </pc:spChg>
        <pc:spChg chg="add del mod">
          <ac:chgData name="Anna Wieśniak" userId="S::annawiesniak@pspprzytyk.edu.pl::34def80f-b85d-480a-9e4a-7dd6181df4a4" providerId="AD" clId="Web-{26C0EB89-8374-039D-EFE3-361B33BF42F3}" dt="2022-05-31T19:30:17.422" v="302"/>
          <ac:spMkLst>
            <pc:docMk/>
            <pc:sldMk cId="3068786298" sldId="270"/>
            <ac:spMk id="5" creationId="{35A20CD5-7AC5-4605-E3F4-C639DD417D88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2:24.582" v="323" actId="20577"/>
          <ac:spMkLst>
            <pc:docMk/>
            <pc:sldMk cId="3068786298" sldId="270"/>
            <ac:spMk id="6" creationId="{10BA0169-8934-D2ED-B0DC-F9B8F5B0E55A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1:45.393" v="315" actId="20577"/>
          <ac:spMkLst>
            <pc:docMk/>
            <pc:sldMk cId="3068786298" sldId="270"/>
            <ac:spMk id="7" creationId="{BC36FC3E-1507-6A60-653A-AC5ED47BF213}"/>
          </ac:spMkLst>
        </pc:spChg>
        <pc:spChg chg="add del mod">
          <ac:chgData name="Anna Wieśniak" userId="S::annawiesniak@pspprzytyk.edu.pl::34def80f-b85d-480a-9e4a-7dd6181df4a4" providerId="AD" clId="Web-{26C0EB89-8374-039D-EFE3-361B33BF42F3}" dt="2022-05-31T19:13:10.812" v="150"/>
          <ac:spMkLst>
            <pc:docMk/>
            <pc:sldMk cId="3068786298" sldId="270"/>
            <ac:spMk id="8" creationId="{E2796BE1-8216-178C-4BA0-A5F13F505724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1:38.315" v="312" actId="20577"/>
          <ac:spMkLst>
            <pc:docMk/>
            <pc:sldMk cId="3068786298" sldId="270"/>
            <ac:spMk id="9" creationId="{1B509055-8E43-DE29-CCF7-717F71CB4AA5}"/>
          </ac:spMkLst>
        </pc:spChg>
        <pc:spChg chg="add mod ord">
          <ac:chgData name="Anna Wieśniak" userId="S::annawiesniak@pspprzytyk.edu.pl::34def80f-b85d-480a-9e4a-7dd6181df4a4" providerId="AD" clId="Web-{26C0EB89-8374-039D-EFE3-361B33BF42F3}" dt="2022-05-31T19:31:50.518" v="317" actId="20577"/>
          <ac:spMkLst>
            <pc:docMk/>
            <pc:sldMk cId="3068786298" sldId="270"/>
            <ac:spMk id="10" creationId="{CD8739B7-80B7-2AAF-CBBA-77A28D0E878E}"/>
          </ac:spMkLst>
        </pc:spChg>
        <pc:spChg chg="add mod">
          <ac:chgData name="Anna Wieśniak" userId="S::annawiesniak@pspprzytyk.edu.pl::34def80f-b85d-480a-9e4a-7dd6181df4a4" providerId="AD" clId="Web-{26C0EB89-8374-039D-EFE3-361B33BF42F3}" dt="2022-05-31T19:32:05.816" v="321" actId="20577"/>
          <ac:spMkLst>
            <pc:docMk/>
            <pc:sldMk cId="3068786298" sldId="270"/>
            <ac:spMk id="11" creationId="{6D70EE6C-A7E9-B249-4D1C-BFB355490B7E}"/>
          </ac:spMkLst>
        </pc:spChg>
        <pc:spChg chg="add">
          <ac:chgData name="Anna Wieśniak" userId="S::annawiesniak@pspprzytyk.edu.pl::34def80f-b85d-480a-9e4a-7dd6181df4a4" providerId="AD" clId="Web-{26C0EB89-8374-039D-EFE3-361B33BF42F3}" dt="2022-05-31T19:30:31.641" v="304"/>
          <ac:spMkLst>
            <pc:docMk/>
            <pc:sldMk cId="3068786298" sldId="270"/>
            <ac:spMk id="16" creationId="{53F29798-D584-4792-9B62-3F5F5C36D619}"/>
          </ac:spMkLst>
        </pc:spChg>
      </pc:sldChg>
      <pc:sldChg chg="modSp modTransition">
        <pc:chgData name="Anna Wieśniak" userId="S::annawiesniak@pspprzytyk.edu.pl::34def80f-b85d-480a-9e4a-7dd6181df4a4" providerId="AD" clId="Web-{26C0EB89-8374-039D-EFE3-361B33BF42F3}" dt="2022-05-31T19:32:55.692" v="325"/>
        <pc:sldMkLst>
          <pc:docMk/>
          <pc:sldMk cId="1363046197" sldId="271"/>
        </pc:sldMkLst>
        <pc:spChg chg="mod">
          <ac:chgData name="Anna Wieśniak" userId="S::annawiesniak@pspprzytyk.edu.pl::34def80f-b85d-480a-9e4a-7dd6181df4a4" providerId="AD" clId="Web-{26C0EB89-8374-039D-EFE3-361B33BF42F3}" dt="2022-05-31T19:03:17.435" v="102" actId="20577"/>
          <ac:spMkLst>
            <pc:docMk/>
            <pc:sldMk cId="1363046197" sldId="271"/>
            <ac:spMk id="3" creationId="{CC92DECC-2EEE-18F8-B894-60D20F70C3A6}"/>
          </ac:spMkLst>
        </pc:spChg>
      </pc:sldChg>
      <pc:sldChg chg="modSp modTransition">
        <pc:chgData name="Anna Wieśniak" userId="S::annawiesniak@pspprzytyk.edu.pl::34def80f-b85d-480a-9e4a-7dd6181df4a4" providerId="AD" clId="Web-{26C0EB89-8374-039D-EFE3-361B33BF42F3}" dt="2022-05-31T19:22:31.329" v="218"/>
        <pc:sldMkLst>
          <pc:docMk/>
          <pc:sldMk cId="281265087" sldId="272"/>
        </pc:sldMkLst>
        <pc:spChg chg="mod">
          <ac:chgData name="Anna Wieśniak" userId="S::annawiesniak@pspprzytyk.edu.pl::34def80f-b85d-480a-9e4a-7dd6181df4a4" providerId="AD" clId="Web-{26C0EB89-8374-039D-EFE3-361B33BF42F3}" dt="2022-05-31T19:22:23.782" v="216"/>
          <ac:spMkLst>
            <pc:docMk/>
            <pc:sldMk cId="281265087" sldId="272"/>
            <ac:spMk id="6" creationId="{184C715D-3518-D7A5-4ACA-6DBFA815E13F}"/>
          </ac:spMkLst>
        </pc:spChg>
        <pc:spChg chg="mod">
          <ac:chgData name="Anna Wieśniak" userId="S::annawiesniak@pspprzytyk.edu.pl::34def80f-b85d-480a-9e4a-7dd6181df4a4" providerId="AD" clId="Web-{26C0EB89-8374-039D-EFE3-361B33BF42F3}" dt="2022-05-31T19:22:31.329" v="218"/>
          <ac:spMkLst>
            <pc:docMk/>
            <pc:sldMk cId="281265087" sldId="272"/>
            <ac:spMk id="7" creationId="{39C8C7B3-B41B-7C2C-D43E-276846A9B3AE}"/>
          </ac:spMkLst>
        </pc:spChg>
        <pc:spChg chg="mod">
          <ac:chgData name="Anna Wieśniak" userId="S::annawiesniak@pspprzytyk.edu.pl::34def80f-b85d-480a-9e4a-7dd6181df4a4" providerId="AD" clId="Web-{26C0EB89-8374-039D-EFE3-361B33BF42F3}" dt="2022-05-31T19:22:27.689" v="217"/>
          <ac:spMkLst>
            <pc:docMk/>
            <pc:sldMk cId="281265087" sldId="272"/>
            <ac:spMk id="8" creationId="{5CD43C23-418D-A258-720B-DF0BC6ADEE54}"/>
          </ac:spMkLst>
        </pc:spChg>
      </pc:sldChg>
    </pc:docChg>
  </pc:docChgLst>
  <pc:docChgLst>
    <pc:chgData name="Anna Wieśniak" userId="S::annawiesniak@pspprzytyk.edu.pl::34def80f-b85d-480a-9e4a-7dd6181df4a4" providerId="AD" clId="Web-{7D0B960C-6F42-4870-A26E-E0D0E97F2905}"/>
    <pc:docChg chg="addSld modSld">
      <pc:chgData name="Anna Wieśniak" userId="S::annawiesniak@pspprzytyk.edu.pl::34def80f-b85d-480a-9e4a-7dd6181df4a4" providerId="AD" clId="Web-{7D0B960C-6F42-4870-A26E-E0D0E97F2905}" dt="2022-05-26T18:03:14.717" v="43" actId="20577"/>
      <pc:docMkLst>
        <pc:docMk/>
      </pc:docMkLst>
      <pc:sldChg chg="modSp">
        <pc:chgData name="Anna Wieśniak" userId="S::annawiesniak@pspprzytyk.edu.pl::34def80f-b85d-480a-9e4a-7dd6181df4a4" providerId="AD" clId="Web-{7D0B960C-6F42-4870-A26E-E0D0E97F2905}" dt="2022-05-26T17:49:09.992" v="18" actId="20577"/>
        <pc:sldMkLst>
          <pc:docMk/>
          <pc:sldMk cId="650317164" sldId="256"/>
        </pc:sldMkLst>
        <pc:spChg chg="mod">
          <ac:chgData name="Anna Wieśniak" userId="S::annawiesniak@pspprzytyk.edu.pl::34def80f-b85d-480a-9e4a-7dd6181df4a4" providerId="AD" clId="Web-{7D0B960C-6F42-4870-A26E-E0D0E97F2905}" dt="2022-05-26T17:48:03.302" v="5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Anna Wieśniak" userId="S::annawiesniak@pspprzytyk.edu.pl::34def80f-b85d-480a-9e4a-7dd6181df4a4" providerId="AD" clId="Web-{7D0B960C-6F42-4870-A26E-E0D0E97F2905}" dt="2022-05-26T17:49:09.992" v="18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new">
        <pc:chgData name="Anna Wieśniak" userId="S::annawiesniak@pspprzytyk.edu.pl::34def80f-b85d-480a-9e4a-7dd6181df4a4" providerId="AD" clId="Web-{7D0B960C-6F42-4870-A26E-E0D0E97F2905}" dt="2022-05-26T17:49:10.023" v="19"/>
        <pc:sldMkLst>
          <pc:docMk/>
          <pc:sldMk cId="3089730731" sldId="257"/>
        </pc:sldMkLst>
      </pc:sldChg>
      <pc:sldChg chg="new">
        <pc:chgData name="Anna Wieśniak" userId="S::annawiesniak@pspprzytyk.edu.pl::34def80f-b85d-480a-9e4a-7dd6181df4a4" providerId="AD" clId="Web-{7D0B960C-6F42-4870-A26E-E0D0E97F2905}" dt="2022-05-26T17:52:05.856" v="20"/>
        <pc:sldMkLst>
          <pc:docMk/>
          <pc:sldMk cId="2440079916" sldId="258"/>
        </pc:sldMkLst>
      </pc:sldChg>
      <pc:sldChg chg="new">
        <pc:chgData name="Anna Wieśniak" userId="S::annawiesniak@pspprzytyk.edu.pl::34def80f-b85d-480a-9e4a-7dd6181df4a4" providerId="AD" clId="Web-{7D0B960C-6F42-4870-A26E-E0D0E97F2905}" dt="2022-05-26T17:52:08.528" v="21"/>
        <pc:sldMkLst>
          <pc:docMk/>
          <pc:sldMk cId="4285459501" sldId="259"/>
        </pc:sldMkLst>
      </pc:sldChg>
      <pc:sldChg chg="new">
        <pc:chgData name="Anna Wieśniak" userId="S::annawiesniak@pspprzytyk.edu.pl::34def80f-b85d-480a-9e4a-7dd6181df4a4" providerId="AD" clId="Web-{7D0B960C-6F42-4870-A26E-E0D0E97F2905}" dt="2022-05-26T17:52:11.966" v="22"/>
        <pc:sldMkLst>
          <pc:docMk/>
          <pc:sldMk cId="875518856" sldId="260"/>
        </pc:sldMkLst>
      </pc:sldChg>
      <pc:sldChg chg="modSp new">
        <pc:chgData name="Anna Wieśniak" userId="S::annawiesniak@pspprzytyk.edu.pl::34def80f-b85d-480a-9e4a-7dd6181df4a4" providerId="AD" clId="Web-{7D0B960C-6F42-4870-A26E-E0D0E97F2905}" dt="2022-05-26T18:03:14.717" v="43" actId="20577"/>
        <pc:sldMkLst>
          <pc:docMk/>
          <pc:sldMk cId="135229438" sldId="261"/>
        </pc:sldMkLst>
        <pc:spChg chg="mod">
          <ac:chgData name="Anna Wieśniak" userId="S::annawiesniak@pspprzytyk.edu.pl::34def80f-b85d-480a-9e4a-7dd6181df4a4" providerId="AD" clId="Web-{7D0B960C-6F42-4870-A26E-E0D0E97F2905}" dt="2022-05-26T17:52:37.842" v="25" actId="20577"/>
          <ac:spMkLst>
            <pc:docMk/>
            <pc:sldMk cId="135229438" sldId="261"/>
            <ac:spMk id="2" creationId="{EC31E3A5-8B33-E60B-5BB4-F36D64FD027F}"/>
          </ac:spMkLst>
        </pc:spChg>
        <pc:spChg chg="mod">
          <ac:chgData name="Anna Wieśniak" userId="S::annawiesniak@pspprzytyk.edu.pl::34def80f-b85d-480a-9e4a-7dd6181df4a4" providerId="AD" clId="Web-{7D0B960C-6F42-4870-A26E-E0D0E97F2905}" dt="2022-05-26T18:03:14.717" v="43" actId="20577"/>
          <ac:spMkLst>
            <pc:docMk/>
            <pc:sldMk cId="135229438" sldId="261"/>
            <ac:spMk id="3" creationId="{6066EAB6-5982-8CAD-447A-D33EA3323C62}"/>
          </ac:spMkLst>
        </pc:spChg>
      </pc:sldChg>
    </pc:docChg>
  </pc:docChgLst>
  <pc:docChgLst>
    <pc:chgData name="Anna Wieśniak" userId="S::annawiesniak@pspprzytyk.edu.pl::34def80f-b85d-480a-9e4a-7dd6181df4a4" providerId="AD" clId="Web-{9919ED12-4FB7-57AF-2A12-7374E6598C26}"/>
    <pc:docChg chg="addSld modSld">
      <pc:chgData name="Anna Wieśniak" userId="S::annawiesniak@pspprzytyk.edu.pl::34def80f-b85d-480a-9e4a-7dd6181df4a4" providerId="AD" clId="Web-{9919ED12-4FB7-57AF-2A12-7374E6598C26}" dt="2022-05-29T20:02:04.695" v="28"/>
      <pc:docMkLst>
        <pc:docMk/>
      </pc:docMkLst>
      <pc:sldChg chg="modSp">
        <pc:chgData name="Anna Wieśniak" userId="S::annawiesniak@pspprzytyk.edu.pl::34def80f-b85d-480a-9e4a-7dd6181df4a4" providerId="AD" clId="Web-{9919ED12-4FB7-57AF-2A12-7374E6598C26}" dt="2022-05-29T19:42:12.978" v="19" actId="20577"/>
        <pc:sldMkLst>
          <pc:docMk/>
          <pc:sldMk cId="3089730731" sldId="257"/>
        </pc:sldMkLst>
        <pc:spChg chg="mod">
          <ac:chgData name="Anna Wieśniak" userId="S::annawiesniak@pspprzytyk.edu.pl::34def80f-b85d-480a-9e4a-7dd6181df4a4" providerId="AD" clId="Web-{9919ED12-4FB7-57AF-2A12-7374E6598C26}" dt="2022-05-29T19:42:12.978" v="19" actId="20577"/>
          <ac:spMkLst>
            <pc:docMk/>
            <pc:sldMk cId="3089730731" sldId="257"/>
            <ac:spMk id="2" creationId="{41ED14C9-3504-2B09-370A-250DE8DA5E7E}"/>
          </ac:spMkLst>
        </pc:spChg>
        <pc:spChg chg="mod">
          <ac:chgData name="Anna Wieśniak" userId="S::annawiesniak@pspprzytyk.edu.pl::34def80f-b85d-480a-9e4a-7dd6181df4a4" providerId="AD" clId="Web-{9919ED12-4FB7-57AF-2A12-7374E6598C26}" dt="2022-05-29T19:36:31.830" v="1" actId="20577"/>
          <ac:spMkLst>
            <pc:docMk/>
            <pc:sldMk cId="3089730731" sldId="257"/>
            <ac:spMk id="3" creationId="{E460446B-FE1F-6A81-0541-111F1D718AF9}"/>
          </ac:spMkLst>
        </pc:spChg>
      </pc:sldChg>
      <pc:sldChg chg="delSp modSp">
        <pc:chgData name="Anna Wieśniak" userId="S::annawiesniak@pspprzytyk.edu.pl::34def80f-b85d-480a-9e4a-7dd6181df4a4" providerId="AD" clId="Web-{9919ED12-4FB7-57AF-2A12-7374E6598C26}" dt="2022-05-29T19:41:37.555" v="6"/>
        <pc:sldMkLst>
          <pc:docMk/>
          <pc:sldMk cId="2440079916" sldId="258"/>
        </pc:sldMkLst>
        <pc:spChg chg="del">
          <ac:chgData name="Anna Wieśniak" userId="S::annawiesniak@pspprzytyk.edu.pl::34def80f-b85d-480a-9e4a-7dd6181df4a4" providerId="AD" clId="Web-{9919ED12-4FB7-57AF-2A12-7374E6598C26}" dt="2022-05-29T19:41:37.555" v="6"/>
          <ac:spMkLst>
            <pc:docMk/>
            <pc:sldMk cId="2440079916" sldId="258"/>
            <ac:spMk id="2" creationId="{051B3AF2-6222-D58D-4463-3CFDABD4F364}"/>
          </ac:spMkLst>
        </pc:spChg>
        <pc:spChg chg="mod">
          <ac:chgData name="Anna Wieśniak" userId="S::annawiesniak@pspprzytyk.edu.pl::34def80f-b85d-480a-9e4a-7dd6181df4a4" providerId="AD" clId="Web-{9919ED12-4FB7-57AF-2A12-7374E6598C26}" dt="2022-05-29T19:37:26.441" v="3" actId="20577"/>
          <ac:spMkLst>
            <pc:docMk/>
            <pc:sldMk cId="2440079916" sldId="258"/>
            <ac:spMk id="3" creationId="{FAB50A91-05B2-E91A-C3EB-C8B785979C51}"/>
          </ac:spMkLst>
        </pc:spChg>
      </pc:sldChg>
      <pc:sldChg chg="addSp delSp modSp">
        <pc:chgData name="Anna Wieśniak" userId="S::annawiesniak@pspprzytyk.edu.pl::34def80f-b85d-480a-9e4a-7dd6181df4a4" providerId="AD" clId="Web-{9919ED12-4FB7-57AF-2A12-7374E6598C26}" dt="2022-05-29T20:02:04.695" v="28"/>
        <pc:sldMkLst>
          <pc:docMk/>
          <pc:sldMk cId="4285459501" sldId="259"/>
        </pc:sldMkLst>
        <pc:spChg chg="del">
          <ac:chgData name="Anna Wieśniak" userId="S::annawiesniak@pspprzytyk.edu.pl::34def80f-b85d-480a-9e4a-7dd6181df4a4" providerId="AD" clId="Web-{9919ED12-4FB7-57AF-2A12-7374E6598C26}" dt="2022-05-29T19:41:31.493" v="5"/>
          <ac:spMkLst>
            <pc:docMk/>
            <pc:sldMk cId="4285459501" sldId="259"/>
            <ac:spMk id="2" creationId="{2645A880-D9CD-5A5F-70CA-4D3C6AF5700A}"/>
          </ac:spMkLst>
        </pc:spChg>
        <pc:spChg chg="mod">
          <ac:chgData name="Anna Wieśniak" userId="S::annawiesniak@pspprzytyk.edu.pl::34def80f-b85d-480a-9e4a-7dd6181df4a4" providerId="AD" clId="Web-{9919ED12-4FB7-57AF-2A12-7374E6598C26}" dt="2022-05-29T19:38:11.988" v="4" actId="20577"/>
          <ac:spMkLst>
            <pc:docMk/>
            <pc:sldMk cId="4285459501" sldId="259"/>
            <ac:spMk id="3" creationId="{551FEAD4-08E4-1B60-1E41-7C60C137DBBC}"/>
          </ac:spMkLst>
        </pc:spChg>
        <pc:spChg chg="add del mod">
          <ac:chgData name="Anna Wieśniak" userId="S::annawiesniak@pspprzytyk.edu.pl::34def80f-b85d-480a-9e4a-7dd6181df4a4" providerId="AD" clId="Web-{9919ED12-4FB7-57AF-2A12-7374E6598C26}" dt="2022-05-29T20:02:04.695" v="28"/>
          <ac:spMkLst>
            <pc:docMk/>
            <pc:sldMk cId="4285459501" sldId="259"/>
            <ac:spMk id="4" creationId="{2EF51E70-5FB2-FA32-DDF5-980D933DB71B}"/>
          </ac:spMkLst>
        </pc:spChg>
      </pc:sldChg>
      <pc:sldChg chg="modSp">
        <pc:chgData name="Anna Wieśniak" userId="S::annawiesniak@pspprzytyk.edu.pl::34def80f-b85d-480a-9e4a-7dd6181df4a4" providerId="AD" clId="Web-{9919ED12-4FB7-57AF-2A12-7374E6598C26}" dt="2022-05-29T19:53:16.731" v="24" actId="20577"/>
        <pc:sldMkLst>
          <pc:docMk/>
          <pc:sldMk cId="875518856" sldId="260"/>
        </pc:sldMkLst>
        <pc:spChg chg="mod">
          <ac:chgData name="Anna Wieśniak" userId="S::annawiesniak@pspprzytyk.edu.pl::34def80f-b85d-480a-9e4a-7dd6181df4a4" providerId="AD" clId="Web-{9919ED12-4FB7-57AF-2A12-7374E6598C26}" dt="2022-05-29T19:53:16.731" v="24" actId="20577"/>
          <ac:spMkLst>
            <pc:docMk/>
            <pc:sldMk cId="875518856" sldId="260"/>
            <ac:spMk id="3" creationId="{FC71CECC-B183-FEEB-2390-4A22E8C73BDF}"/>
          </ac:spMkLst>
        </pc:spChg>
      </pc:sldChg>
      <pc:sldChg chg="new">
        <pc:chgData name="Anna Wieśniak" userId="S::annawiesniak@pspprzytyk.edu.pl::34def80f-b85d-480a-9e4a-7dd6181df4a4" providerId="AD" clId="Web-{9919ED12-4FB7-57AF-2A12-7374E6598C26}" dt="2022-05-29T19:53:19.732" v="25"/>
        <pc:sldMkLst>
          <pc:docMk/>
          <pc:sldMk cId="1477060502" sldId="261"/>
        </pc:sldMkLst>
      </pc:sldChg>
    </pc:docChg>
  </pc:docChgLst>
  <pc:docChgLst>
    <pc:chgData clId="Web-{D8E634CB-CDC7-ECB0-CB28-9681574B5481}"/>
    <pc:docChg chg="modSld">
      <pc:chgData name="" userId="" providerId="" clId="Web-{D8E634CB-CDC7-ECB0-CB28-9681574B5481}" dt="2022-05-31T17:14:54.834" v="0" actId="1076"/>
      <pc:docMkLst>
        <pc:docMk/>
      </pc:docMkLst>
      <pc:sldChg chg="modSp">
        <pc:chgData name="" userId="" providerId="" clId="Web-{D8E634CB-CDC7-ECB0-CB28-9681574B5481}" dt="2022-05-31T17:14:54.834" v="0" actId="1076"/>
        <pc:sldMkLst>
          <pc:docMk/>
          <pc:sldMk cId="4285459501" sldId="259"/>
        </pc:sldMkLst>
        <pc:spChg chg="mod">
          <ac:chgData name="" userId="" providerId="" clId="Web-{D8E634CB-CDC7-ECB0-CB28-9681574B5481}" dt="2022-05-31T17:14:54.834" v="0" actId="1076"/>
          <ac:spMkLst>
            <pc:docMk/>
            <pc:sldMk cId="4285459501" sldId="259"/>
            <ac:spMk id="3" creationId="{551FEAD4-08E4-1B60-1E41-7C60C137DB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pPr/>
              <a:t>2022-06-01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rzeczy.pl/historia/194198/wojna-rosyjsko-gruzinska-osetia-poludniowa-lech-kaczynski-w-gruzji.html" TargetMode="External"/><Relationship Id="rId2" Type="http://schemas.openxmlformats.org/officeDocument/2006/relationships/hyperlink" Target="https://dorzeczy.pl/kraj/275974/gruzja-2008-przemowienie-lecha-kaczynskiego-z-gruzji-tresc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ytatybaza.pl/autorzy/lech-kaczynski.html?cid=6#per_cat_combo_cnt" TargetMode="External"/><Relationship Id="rId5" Type="http://schemas.openxmlformats.org/officeDocument/2006/relationships/hyperlink" Target="https://obliczaludzi.com/lech-kaczynski/#:~:text=Kr%C3%B3tki%20%C5%BCyciorys%20Lecha%20Kaczy%C5%84skiego%20Lech%20Kaczy%C5%84ski%20urodzi%C5%82%20si%C4%99,studia%20na%20Wydziale%20Prawa%20i%20Administracji%20Uniwersytetu%20Warszawskiego." TargetMode="External"/><Relationship Id="rId4" Type="http://schemas.openxmlformats.org/officeDocument/2006/relationships/hyperlink" Target="https://pl.wikipedia.org/wiki/Lech_Kaczy%C5%84sk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522B21E-B2B9-4C72-9A71-C87EFD1374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pl-PL" sz="7200">
                <a:latin typeface="Georgia" pitchFamily="18" charset="0"/>
                <a:cs typeface="Calibri Light"/>
              </a:rPr>
              <a:t>Lech Kaczyński na tle współczesnej historii</a:t>
            </a:r>
            <a:endParaRPr lang="pl-PL" sz="7200">
              <a:latin typeface="Georg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1500">
                <a:latin typeface="Times New Roman"/>
                <a:cs typeface="Arial"/>
              </a:rPr>
              <a:t>Anna Wieśniak kl.8A </a:t>
            </a:r>
          </a:p>
          <a:p>
            <a:r>
              <a:rPr lang="pl-PL" sz="1500">
                <a:latin typeface="Times New Roman"/>
                <a:cs typeface="Arial"/>
              </a:rPr>
              <a:t>Publiczna Szkoła Podstawowa im. Przyjaciół Dzieci w Przytyku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D6C5FA6-6FBD-05F5-96F5-782ACB7A50B6}"/>
              </a:ext>
            </a:extLst>
          </p:cNvPr>
          <p:cNvSpPr/>
          <p:nvPr/>
        </p:nvSpPr>
        <p:spPr>
          <a:xfrm>
            <a:off x="509239" y="490653"/>
            <a:ext cx="6058827" cy="5872974"/>
          </a:xfrm>
          <a:prstGeom prst="rect">
            <a:avLst/>
          </a:prstGeom>
          <a:solidFill>
            <a:srgbClr val="F79148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98D0EA-6974-BB76-C402-272766BE0E50}"/>
              </a:ext>
            </a:extLst>
          </p:cNvPr>
          <p:cNvSpPr/>
          <p:nvPr/>
        </p:nvSpPr>
        <p:spPr>
          <a:xfrm>
            <a:off x="6896797" y="3254064"/>
            <a:ext cx="5083096" cy="3113048"/>
          </a:xfrm>
          <a:prstGeom prst="rect">
            <a:avLst/>
          </a:prstGeom>
          <a:solidFill>
            <a:srgbClr val="F7C328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latin typeface="Times New Roman"/>
                <a:cs typeface="Times New Roman"/>
              </a:rPr>
              <a:t>Lech Kaczyński </a:t>
            </a:r>
            <a:r>
              <a:rPr lang="en-US" sz="2800" err="1">
                <a:latin typeface="Times New Roman"/>
                <a:cs typeface="Times New Roman"/>
              </a:rPr>
              <a:t>i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prezydent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Litwy</a:t>
            </a:r>
            <a:r>
              <a:rPr lang="en-US" sz="2800">
                <a:latin typeface="Times New Roman"/>
                <a:cs typeface="Times New Roman"/>
              </a:rPr>
              <a:t> Valdas </a:t>
            </a:r>
            <a:r>
              <a:rPr lang="en-US" sz="2800" err="1">
                <a:latin typeface="Times New Roman"/>
                <a:cs typeface="Times New Roman"/>
              </a:rPr>
              <a:t>Adamkus</a:t>
            </a:r>
            <a:r>
              <a:rPr lang="en-US" sz="2800">
                <a:latin typeface="Times New Roman"/>
                <a:cs typeface="Times New Roman"/>
              </a:rPr>
              <a:t>​</a:t>
            </a:r>
            <a:endParaRPr lang="en-US"/>
          </a:p>
          <a:p>
            <a:r>
              <a:rPr lang="en-US" sz="2800">
                <a:latin typeface="Times New Roman"/>
                <a:cs typeface="Times New Roman"/>
              </a:rPr>
              <a:t> w 2007 w </a:t>
            </a:r>
            <a:r>
              <a:rPr lang="en-US" sz="2800" err="1">
                <a:latin typeface="Times New Roman"/>
                <a:cs typeface="Times New Roman"/>
              </a:rPr>
              <a:t>Lizbonie</a:t>
            </a:r>
            <a:r>
              <a:rPr lang="en-US" sz="2800">
                <a:latin typeface="Times New Roman"/>
                <a:cs typeface="Times New Roman"/>
              </a:rPr>
              <a:t>, </a:t>
            </a:r>
            <a:r>
              <a:rPr lang="en-US" sz="2800" err="1">
                <a:latin typeface="Times New Roman"/>
                <a:cs typeface="Times New Roman"/>
              </a:rPr>
              <a:t>podczas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uroczystości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złożenia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podpisów</a:t>
            </a:r>
            <a:r>
              <a:rPr lang="en-US" sz="2800">
                <a:latin typeface="Times New Roman"/>
                <a:cs typeface="Times New Roman"/>
              </a:rPr>
              <a:t> pod </a:t>
            </a:r>
            <a:r>
              <a:rPr lang="en-US" sz="2800" err="1">
                <a:latin typeface="Times New Roman"/>
                <a:cs typeface="Times New Roman"/>
              </a:rPr>
              <a:t>tekstem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traktatu</a:t>
            </a:r>
            <a:r>
              <a:rPr lang="en-US" sz="2800">
                <a:latin typeface="Times New Roman"/>
                <a:cs typeface="Times New Roman"/>
              </a:rPr>
              <a:t> </a:t>
            </a:r>
            <a:r>
              <a:rPr lang="en-US" sz="2800" err="1">
                <a:latin typeface="Times New Roman"/>
                <a:cs typeface="Times New Roman"/>
              </a:rPr>
              <a:t>lizbońskiego</a:t>
            </a:r>
            <a:r>
              <a:rPr lang="en-US" sz="2800">
                <a:latin typeface="Times New Roman"/>
                <a:cs typeface="Times New Roman"/>
              </a:rPr>
              <a:t>​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BF25DDEB-9C75-A75F-3F71-67CDE6306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78" y="1371455"/>
            <a:ext cx="5187174" cy="42451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E80286F-0A80-C6A1-E4F6-BD1086E221E8}"/>
              </a:ext>
            </a:extLst>
          </p:cNvPr>
          <p:cNvSpPr/>
          <p:nvPr/>
        </p:nvSpPr>
        <p:spPr>
          <a:xfrm rot="5400000">
            <a:off x="5845562" y="-5863217"/>
            <a:ext cx="483220" cy="12201291"/>
          </a:xfrm>
          <a:prstGeom prst="rect">
            <a:avLst/>
          </a:prstGeom>
          <a:solidFill>
            <a:srgbClr val="F7E645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368453-67F5-465C-2A3B-C3E5D09ACC93}"/>
              </a:ext>
            </a:extLst>
          </p:cNvPr>
          <p:cNvSpPr/>
          <p:nvPr/>
        </p:nvSpPr>
        <p:spPr>
          <a:xfrm rot="5400000">
            <a:off x="5845562" y="511563"/>
            <a:ext cx="483220" cy="12201291"/>
          </a:xfrm>
          <a:prstGeom prst="rect">
            <a:avLst/>
          </a:prstGeom>
          <a:solidFill>
            <a:srgbClr val="F7E645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xmlns="" id="{579866E0-12C7-12D5-134B-D863C6DC7B60}"/>
              </a:ext>
            </a:extLst>
          </p:cNvPr>
          <p:cNvSpPr/>
          <p:nvPr/>
        </p:nvSpPr>
        <p:spPr>
          <a:xfrm>
            <a:off x="6750958" y="2202821"/>
            <a:ext cx="2304584" cy="771292"/>
          </a:xfrm>
          <a:prstGeom prst="leftArrow">
            <a:avLst/>
          </a:prstGeom>
          <a:solidFill>
            <a:srgbClr val="FFAA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8CC66E84-2B42-463F-8329-75BA0D521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740" y="2766762"/>
            <a:ext cx="4656566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>
                <a:latin typeface="Georgia"/>
              </a:rPr>
              <a:t>Z </a:t>
            </a:r>
            <a:r>
              <a:rPr lang="en-US" sz="3400" err="1">
                <a:latin typeface="Georgia"/>
              </a:rPr>
              <a:t>prezydentem</a:t>
            </a:r>
            <a:r>
              <a:rPr lang="en-US" sz="3400">
                <a:latin typeface="Georgia"/>
              </a:rPr>
              <a:t> </a:t>
            </a:r>
            <a:r>
              <a:rPr lang="en-US" sz="3400" err="1">
                <a:latin typeface="Georgia"/>
              </a:rPr>
              <a:t>Francji</a:t>
            </a:r>
            <a:r>
              <a:rPr lang="en-US" sz="3400">
                <a:latin typeface="Georgia"/>
              </a:rPr>
              <a:t> </a:t>
            </a:r>
            <a:r>
              <a:rPr lang="en-US" sz="3400" err="1">
                <a:latin typeface="Georgia"/>
              </a:rPr>
              <a:t>Nicolasem</a:t>
            </a:r>
            <a:r>
              <a:rPr lang="en-US" sz="3400">
                <a:latin typeface="Georgia"/>
              </a:rPr>
              <a:t> </a:t>
            </a:r>
            <a:r>
              <a:rPr lang="en-US" sz="3400" err="1">
                <a:latin typeface="Georgia"/>
              </a:rPr>
              <a:t>Sarkozym</a:t>
            </a:r>
            <a:r>
              <a:rPr lang="en-US" sz="3400">
                <a:latin typeface="Georgia"/>
              </a:rPr>
              <a:t> w </a:t>
            </a:r>
            <a:r>
              <a:rPr lang="en-US" sz="3400" err="1">
                <a:latin typeface="Georgia"/>
              </a:rPr>
              <a:t>Sejmie</a:t>
            </a:r>
            <a:r>
              <a:rPr lang="en-US" sz="3400">
                <a:latin typeface="Georgia"/>
              </a:rPr>
              <a:t>, 28 </a:t>
            </a:r>
            <a:r>
              <a:rPr lang="en-US" sz="3400" err="1">
                <a:latin typeface="Georgia"/>
              </a:rPr>
              <a:t>maja</a:t>
            </a:r>
            <a:r>
              <a:rPr lang="en-US" sz="3400">
                <a:latin typeface="Georgia"/>
              </a:rPr>
              <a:t> 2008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Lech_Kaczyński_Nicolas_Sarkozy_Senate_of_Poland.JPG"/>
          <p:cNvPicPr>
            <a:picLocks noChangeAspect="1"/>
          </p:cNvPicPr>
          <p:nvPr/>
        </p:nvPicPr>
        <p:blipFill rotWithShape="1">
          <a:blip r:embed="rId2" cstate="print"/>
          <a:srcRect l="12888" r="12203" b="-1"/>
          <a:stretch/>
        </p:blipFill>
        <p:spPr>
          <a:xfrm>
            <a:off x="5922492" y="928201"/>
            <a:ext cx="5536001" cy="492694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2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B6D183C-A6D3-EC04-9541-118D3FE04054}"/>
              </a:ext>
            </a:extLst>
          </p:cNvPr>
          <p:cNvSpPr/>
          <p:nvPr/>
        </p:nvSpPr>
        <p:spPr>
          <a:xfrm>
            <a:off x="-1859" y="2999678"/>
            <a:ext cx="6095999" cy="3856462"/>
          </a:xfrm>
          <a:prstGeom prst="rect">
            <a:avLst/>
          </a:prstGeom>
          <a:solidFill>
            <a:srgbClr val="F7D023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latin typeface="Georgia"/>
                <a:ea typeface="+mn-lt"/>
                <a:cs typeface="+mn-lt"/>
              </a:rPr>
              <a:t>Z </a:t>
            </a:r>
            <a:r>
              <a:rPr lang="en-US" sz="3200" err="1">
                <a:latin typeface="Georgia"/>
                <a:ea typeface="+mn-lt"/>
                <a:cs typeface="+mn-lt"/>
              </a:rPr>
              <a:t>prezydentami</a:t>
            </a:r>
            <a:r>
              <a:rPr lang="en-US" sz="3200">
                <a:latin typeface="Georgia"/>
                <a:ea typeface="+mn-lt"/>
                <a:cs typeface="+mn-lt"/>
              </a:rPr>
              <a:t> </a:t>
            </a:r>
            <a:r>
              <a:rPr lang="en-US" sz="3200" err="1">
                <a:latin typeface="Georgia"/>
                <a:ea typeface="+mn-lt"/>
                <a:cs typeface="+mn-lt"/>
              </a:rPr>
              <a:t>Azerbejdżanu</a:t>
            </a:r>
            <a:r>
              <a:rPr lang="en-US" sz="3200">
                <a:latin typeface="Georgia"/>
                <a:ea typeface="+mn-lt"/>
                <a:cs typeface="+mn-lt"/>
              </a:rPr>
              <a:t>, </a:t>
            </a:r>
            <a:r>
              <a:rPr lang="en-US" sz="3200" err="1">
                <a:latin typeface="Georgia"/>
                <a:ea typeface="+mn-lt"/>
                <a:cs typeface="+mn-lt"/>
              </a:rPr>
              <a:t>Gruzji</a:t>
            </a:r>
            <a:r>
              <a:rPr lang="en-US" sz="3200">
                <a:latin typeface="Georgia"/>
                <a:ea typeface="+mn-lt"/>
                <a:cs typeface="+mn-lt"/>
              </a:rPr>
              <a:t>, </a:t>
            </a:r>
            <a:r>
              <a:rPr lang="en-US" sz="3200" err="1">
                <a:latin typeface="Georgia"/>
                <a:ea typeface="+mn-lt"/>
                <a:cs typeface="+mn-lt"/>
              </a:rPr>
              <a:t>Litwy</a:t>
            </a:r>
            <a:r>
              <a:rPr lang="en-US" sz="3200">
                <a:latin typeface="Georgia"/>
                <a:ea typeface="+mn-lt"/>
                <a:cs typeface="+mn-lt"/>
              </a:rPr>
              <a:t> </a:t>
            </a:r>
            <a:r>
              <a:rPr lang="en-US" sz="3200" err="1">
                <a:latin typeface="Georgia"/>
                <a:ea typeface="+mn-lt"/>
                <a:cs typeface="+mn-lt"/>
              </a:rPr>
              <a:t>i</a:t>
            </a:r>
            <a:r>
              <a:rPr lang="en-US" sz="3200">
                <a:latin typeface="Georgia"/>
                <a:ea typeface="+mn-lt"/>
                <a:cs typeface="+mn-lt"/>
              </a:rPr>
              <a:t> Ukrainy </a:t>
            </a:r>
          </a:p>
          <a:p>
            <a:pPr algn="ctr"/>
            <a:r>
              <a:rPr lang="en-US" sz="3200">
                <a:latin typeface="Georgia"/>
                <a:ea typeface="+mn-lt"/>
                <a:cs typeface="+mn-lt"/>
              </a:rPr>
              <a:t>(2008)</a:t>
            </a:r>
            <a:endParaRPr lang="en-US" sz="3200">
              <a:latin typeface="Georgia"/>
            </a:endParaRPr>
          </a:p>
          <a:p>
            <a:pPr algn="ctr"/>
            <a:endParaRPr lang="en-US" sz="3200">
              <a:cs typeface="Calibri"/>
            </a:endParaRPr>
          </a:p>
          <a:p>
            <a:pPr algn="ctr"/>
            <a:endParaRPr lang="en-US"/>
          </a:p>
          <a:p>
            <a:pPr algn="ctr"/>
            <a:endParaRPr lang="en-US">
              <a:cs typeface="Calibri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B81FAB01-C7BF-892C-4B26-A5E0C9411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268" y="1208630"/>
            <a:ext cx="5083096" cy="413408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07137FC9-2347-C488-ED25-1BA2152C9013}"/>
              </a:ext>
            </a:extLst>
          </p:cNvPr>
          <p:cNvSpPr/>
          <p:nvPr/>
        </p:nvSpPr>
        <p:spPr>
          <a:xfrm>
            <a:off x="3485741" y="1939141"/>
            <a:ext cx="2824974" cy="80846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62542EEC-4F7C-4AE2-933E-EAC8EB3FA3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400" err="1">
                <a:latin typeface="Georgia"/>
              </a:rPr>
              <a:t>Orędzie</a:t>
            </a:r>
            <a:r>
              <a:rPr lang="en-US" sz="3400">
                <a:latin typeface="Georgia"/>
              </a:rPr>
              <a:t> </a:t>
            </a:r>
            <a:r>
              <a:rPr lang="en-US" sz="3400" err="1">
                <a:latin typeface="Georgia"/>
              </a:rPr>
              <a:t>prezydenta</a:t>
            </a:r>
            <a:r>
              <a:rPr lang="en-US" sz="3400">
                <a:latin typeface="Georgia"/>
              </a:rPr>
              <a:t> Lecha </a:t>
            </a:r>
            <a:r>
              <a:rPr lang="en-US" sz="3400" err="1">
                <a:latin typeface="Georgia"/>
              </a:rPr>
              <a:t>Kaczyńskiego</a:t>
            </a:r>
            <a:r>
              <a:rPr lang="en-US" sz="3400">
                <a:latin typeface="Georgia"/>
              </a:rPr>
              <a:t> w </a:t>
            </a:r>
            <a:r>
              <a:rPr lang="en-US" sz="3400" err="1">
                <a:latin typeface="Georgia"/>
              </a:rPr>
              <a:t>polskim</a:t>
            </a:r>
            <a:r>
              <a:rPr lang="en-US" sz="3400">
                <a:latin typeface="Georgia"/>
              </a:rPr>
              <a:t> </a:t>
            </a:r>
            <a:r>
              <a:rPr lang="en-US" sz="3400" err="1">
                <a:latin typeface="Georgia"/>
              </a:rPr>
              <a:t>parlamencie</a:t>
            </a:r>
            <a:r>
              <a:rPr lang="en-US" sz="3400">
                <a:latin typeface="Georgia"/>
              </a:rPr>
              <a:t>, 22 </a:t>
            </a:r>
            <a:r>
              <a:rPr lang="en-US" sz="3400" err="1">
                <a:latin typeface="Georgia"/>
              </a:rPr>
              <a:t>maja</a:t>
            </a:r>
            <a:r>
              <a:rPr lang="en-US" sz="3400">
                <a:latin typeface="Georgia"/>
              </a:rPr>
              <a:t> 2009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81933D1-5615-42C7-9C0B-4EB7105CC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240px-Polish_President_addresses_parliament_(22_V_2009).jpg"/>
          <p:cNvPicPr>
            <a:picLocks noChangeAspect="1"/>
          </p:cNvPicPr>
          <p:nvPr/>
        </p:nvPicPr>
        <p:blipFill rotWithShape="1">
          <a:blip r:embed="rId2" cstate="print"/>
          <a:srcRect l="1356" r="24369" b="1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53F29798-D584-4792-9B62-3F5F5C36D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BA0169-8934-D2ED-B0DC-F9B8F5B0E55A}"/>
              </a:ext>
            </a:extLst>
          </p:cNvPr>
          <p:cNvSpPr/>
          <p:nvPr/>
        </p:nvSpPr>
        <p:spPr>
          <a:xfrm>
            <a:off x="838200" y="184805"/>
            <a:ext cx="10515600" cy="1505883"/>
          </a:xfrm>
          <a:prstGeom prst="rect">
            <a:avLst/>
          </a:prstGeom>
          <a:solidFill>
            <a:srgbClr val="ED7D31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>
                <a:solidFill>
                  <a:schemeClr val="bg1"/>
                </a:solidFill>
                <a:latin typeface="Times New Roman"/>
                <a:ea typeface="+mj-ea"/>
                <a:cs typeface="Times New Roman"/>
              </a:rPr>
              <a:t>        </a:t>
            </a:r>
            <a:r>
              <a:rPr lang="en-US" sz="5200" kern="1200">
                <a:solidFill>
                  <a:schemeClr val="bg1"/>
                </a:solidFill>
                <a:latin typeface="Times New Roman"/>
                <a:ea typeface="+mj-ea"/>
                <a:cs typeface="Times New Roman"/>
              </a:rPr>
              <a:t>Cytaty Lecha </a:t>
            </a:r>
            <a:r>
              <a:rPr lang="en-US" sz="5200" kern="1200" err="1">
                <a:solidFill>
                  <a:schemeClr val="bg1"/>
                </a:solidFill>
                <a:latin typeface="Times New Roman"/>
                <a:ea typeface="+mj-ea"/>
                <a:cs typeface="Times New Roman"/>
              </a:rPr>
              <a:t>Kaczyńskiego</a:t>
            </a:r>
            <a:endParaRPr lang="en-US" sz="5200" kern="1200">
              <a:solidFill>
                <a:schemeClr val="bg1"/>
              </a:solidFill>
              <a:latin typeface="Times New Roman"/>
              <a:ea typeface="+mj-ea"/>
              <a:cs typeface="Times New Roma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D8739B7-80B7-2AAF-CBBA-77A28D0E878E}"/>
              </a:ext>
            </a:extLst>
          </p:cNvPr>
          <p:cNvSpPr/>
          <p:nvPr/>
        </p:nvSpPr>
        <p:spPr>
          <a:xfrm>
            <a:off x="838200" y="1844675"/>
            <a:ext cx="7358063" cy="1936750"/>
          </a:xfrm>
          <a:prstGeom prst="rect">
            <a:avLst/>
          </a:prstGeom>
          <a:solidFill>
            <a:srgbClr val="F7D53E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endParaRPr lang="en-US" sz="2400">
              <a:latin typeface="Times New Roman"/>
              <a:ea typeface="+mn-lt"/>
              <a:cs typeface="+mn-lt"/>
            </a:endParaRPr>
          </a:p>
          <a:p>
            <a:pPr algn="ctr">
              <a:spcAft>
                <a:spcPts val="600"/>
              </a:spcAft>
            </a:pPr>
            <a:r>
              <a:rPr lang="en-US" sz="2400">
                <a:latin typeface="Times New Roman"/>
                <a:ea typeface="+mn-lt"/>
                <a:cs typeface="+mn-lt"/>
              </a:rPr>
              <a:t>,,</a:t>
            </a:r>
            <a:r>
              <a:rPr lang="en-US" sz="2400" err="1">
                <a:latin typeface="Times New Roman"/>
                <a:ea typeface="+mn-lt"/>
                <a:cs typeface="+mn-lt"/>
              </a:rPr>
              <a:t>Każdy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naród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walczący</a:t>
            </a:r>
            <a:r>
              <a:rPr lang="en-US" sz="2400">
                <a:latin typeface="Times New Roman"/>
                <a:ea typeface="+mn-lt"/>
                <a:cs typeface="+mn-lt"/>
              </a:rPr>
              <a:t> o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niepodległość</a:t>
            </a:r>
            <a:r>
              <a:rPr lang="en-US" sz="2400">
                <a:latin typeface="Times New Roman"/>
                <a:ea typeface="+mn-lt"/>
                <a:cs typeface="+mn-lt"/>
              </a:rPr>
              <a:t> ma </a:t>
            </a:r>
            <a:r>
              <a:rPr lang="en-US" sz="2400" err="1">
                <a:latin typeface="Times New Roman"/>
                <a:ea typeface="+mn-lt"/>
                <a:cs typeface="+mn-lt"/>
              </a:rPr>
              <a:t>szanse</a:t>
            </a:r>
            <a:r>
              <a:rPr lang="en-US" sz="2400"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latin typeface="Times New Roman"/>
                <a:ea typeface="+mn-lt"/>
                <a:cs typeface="+mn-lt"/>
              </a:rPr>
              <a:t>Gdybyśmy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patrzyli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na</a:t>
            </a:r>
            <a:r>
              <a:rPr lang="en-US" sz="2400">
                <a:latin typeface="Times New Roman"/>
                <a:ea typeface="+mn-lt"/>
                <a:cs typeface="+mn-lt"/>
              </a:rPr>
              <a:t> to </a:t>
            </a:r>
            <a:r>
              <a:rPr lang="en-US" sz="2400" err="1">
                <a:latin typeface="Times New Roman"/>
                <a:ea typeface="+mn-lt"/>
                <a:cs typeface="+mn-lt"/>
              </a:rPr>
              <a:t>stosunkiem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sił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byłoby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dziś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wolnej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Gruzji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byłoby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też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zresztą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wolnej</a:t>
            </a:r>
            <a:r>
              <a:rPr lang="en-US" sz="2400">
                <a:latin typeface="Times New Roman"/>
                <a:ea typeface="+mn-lt"/>
                <a:cs typeface="+mn-lt"/>
              </a:rPr>
              <a:t> Polski.''</a:t>
            </a:r>
            <a:r>
              <a:rPr lang="en-US" sz="2800">
                <a:latin typeface="Times New Roman"/>
                <a:ea typeface="+mn-lt"/>
                <a:cs typeface="+mn-lt"/>
              </a:rPr>
              <a:t> </a:t>
            </a:r>
            <a:endParaRPr lang="en-US" sz="2800">
              <a:latin typeface="Times New Roman"/>
              <a:cs typeface="Times New Roman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C36FC3E-1507-6A60-653A-AC5ED47BF213}"/>
              </a:ext>
            </a:extLst>
          </p:cNvPr>
          <p:cNvSpPr/>
          <p:nvPr/>
        </p:nvSpPr>
        <p:spPr>
          <a:xfrm>
            <a:off x="8267700" y="1844675"/>
            <a:ext cx="3082925" cy="1936750"/>
          </a:xfrm>
          <a:prstGeom prst="rect">
            <a:avLst/>
          </a:prstGeom>
          <a:solidFill>
            <a:srgbClr val="F7D53E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endParaRPr lang="en-US" sz="2400">
              <a:latin typeface="Times New Roman"/>
              <a:ea typeface="+mn-lt"/>
              <a:cs typeface="+mn-lt"/>
            </a:endParaRPr>
          </a:p>
          <a:p>
            <a:pPr algn="ctr">
              <a:spcAft>
                <a:spcPts val="600"/>
              </a:spcAft>
            </a:pPr>
            <a:r>
              <a:rPr lang="en-US" sz="2400">
                <a:latin typeface="Times New Roman"/>
                <a:ea typeface="+mn-lt"/>
                <a:cs typeface="+mn-lt"/>
              </a:rPr>
              <a:t>„</a:t>
            </a:r>
            <a:r>
              <a:rPr lang="en-US" sz="2400" err="1">
                <a:latin typeface="Times New Roman"/>
                <a:ea typeface="+mn-lt"/>
                <a:cs typeface="+mn-lt"/>
              </a:rPr>
              <a:t>Jeśli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ktoś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decyduje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być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oficerem</a:t>
            </a:r>
            <a:r>
              <a:rPr lang="en-US" sz="2400">
                <a:latin typeface="Times New Roman"/>
                <a:ea typeface="+mn-lt"/>
                <a:cs typeface="+mn-lt"/>
              </a:rPr>
              <a:t>, to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powinien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być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lękliwy</a:t>
            </a:r>
            <a:r>
              <a:rPr lang="en-US" sz="2400">
                <a:latin typeface="Times New Roman"/>
                <a:ea typeface="+mn-lt"/>
                <a:cs typeface="+mn-lt"/>
              </a:rPr>
              <a:t>.”</a:t>
            </a:r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B509055-8E43-DE29-CCF7-717F71CB4AA5}"/>
              </a:ext>
            </a:extLst>
          </p:cNvPr>
          <p:cNvSpPr/>
          <p:nvPr/>
        </p:nvSpPr>
        <p:spPr>
          <a:xfrm>
            <a:off x="838200" y="3835400"/>
            <a:ext cx="10512425" cy="1438275"/>
          </a:xfrm>
          <a:prstGeom prst="rect">
            <a:avLst/>
          </a:prstGeom>
          <a:solidFill>
            <a:srgbClr val="F7D53E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500">
              <a:ea typeface="+mn-lt"/>
              <a:cs typeface="+mn-lt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>
                <a:latin typeface="Times New Roman"/>
                <a:ea typeface="+mn-lt"/>
                <a:cs typeface="+mn-lt"/>
              </a:rPr>
              <a:t>,</a:t>
            </a:r>
            <a:r>
              <a:rPr lang="en-US" sz="2400">
                <a:latin typeface="Times New Roman"/>
                <a:ea typeface="+mn-lt"/>
                <a:cs typeface="+mn-lt"/>
              </a:rPr>
              <a:t>,</a:t>
            </a:r>
            <a:r>
              <a:rPr lang="en-US" sz="2400" err="1">
                <a:latin typeface="Times New Roman"/>
                <a:ea typeface="+mn-lt"/>
                <a:cs typeface="+mn-lt"/>
              </a:rPr>
              <a:t>Rosja</a:t>
            </a:r>
            <a:r>
              <a:rPr lang="en-US" sz="2400">
                <a:latin typeface="Times New Roman"/>
                <a:ea typeface="+mn-lt"/>
                <a:cs typeface="+mn-lt"/>
              </a:rPr>
              <a:t> ma </a:t>
            </a:r>
            <a:r>
              <a:rPr lang="en-US" sz="2400" err="1">
                <a:latin typeface="Times New Roman"/>
                <a:ea typeface="+mn-lt"/>
                <a:cs typeface="+mn-lt"/>
              </a:rPr>
              <a:t>wobec</a:t>
            </a:r>
            <a:r>
              <a:rPr lang="en-US" sz="2400">
                <a:latin typeface="Times New Roman"/>
                <a:ea typeface="+mn-lt"/>
                <a:cs typeface="+mn-lt"/>
              </a:rPr>
              <a:t> Polski </a:t>
            </a:r>
            <a:r>
              <a:rPr lang="en-US" sz="2400" err="1">
                <a:latin typeface="Times New Roman"/>
                <a:ea typeface="+mn-lt"/>
                <a:cs typeface="+mn-lt"/>
              </a:rPr>
              <a:t>i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wszystkich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krajów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byłego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bloku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wschodniego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swoje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cele</a:t>
            </a:r>
            <a:r>
              <a:rPr lang="en-US" sz="2400">
                <a:latin typeface="Times New Roman"/>
                <a:ea typeface="+mn-lt"/>
                <a:cs typeface="+mn-lt"/>
              </a:rPr>
              <a:t>. </a:t>
            </a:r>
            <a:r>
              <a:rPr lang="en-US" sz="2400" err="1">
                <a:latin typeface="Times New Roman"/>
                <a:ea typeface="+mn-lt"/>
                <a:cs typeface="+mn-lt"/>
              </a:rPr>
              <a:t>Zrezygnuje</a:t>
            </a:r>
            <a:r>
              <a:rPr lang="en-US" sz="2400">
                <a:latin typeface="Times New Roman"/>
                <a:ea typeface="+mn-lt"/>
                <a:cs typeface="+mn-lt"/>
              </a:rPr>
              <a:t> z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nich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tylko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wówczas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gdy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będzie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musiała</a:t>
            </a:r>
            <a:r>
              <a:rPr lang="en-US" sz="2400">
                <a:latin typeface="Times New Roman"/>
                <a:ea typeface="+mn-lt"/>
                <a:cs typeface="+mn-lt"/>
              </a:rPr>
              <a:t>, a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>
                <a:latin typeface="Times New Roman"/>
                <a:ea typeface="+mn-lt"/>
                <a:cs typeface="+mn-lt"/>
              </a:rPr>
              <a:t> z </a:t>
            </a:r>
            <a:r>
              <a:rPr lang="en-US" sz="2400" err="1">
                <a:latin typeface="Times New Roman"/>
                <a:ea typeface="+mn-lt"/>
                <a:cs typeface="+mn-lt"/>
              </a:rPr>
              <a:t>powodu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jakichś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sentymentów</a:t>
            </a:r>
            <a:r>
              <a:rPr lang="en-US" sz="2400">
                <a:latin typeface="Times New Roman"/>
                <a:ea typeface="+mn-lt"/>
                <a:cs typeface="+mn-lt"/>
              </a:rPr>
              <a:t>.''</a:t>
            </a:r>
            <a:endParaRPr lang="en-US" sz="2400">
              <a:latin typeface="Times New Roman"/>
              <a:cs typeface="Calibri"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50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50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5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D70EE6C-A7E9-B249-4D1C-BFB355490B7E}"/>
              </a:ext>
            </a:extLst>
          </p:cNvPr>
          <p:cNvSpPr/>
          <p:nvPr/>
        </p:nvSpPr>
        <p:spPr>
          <a:xfrm>
            <a:off x="838200" y="5327650"/>
            <a:ext cx="10512425" cy="966788"/>
          </a:xfrm>
          <a:prstGeom prst="rect">
            <a:avLst/>
          </a:prstGeom>
          <a:solidFill>
            <a:srgbClr val="F7D53E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sz="2400">
                <a:latin typeface="Times New Roman"/>
                <a:ea typeface="+mn-lt"/>
                <a:cs typeface="+mn-lt"/>
              </a:rPr>
              <a:t>,,W </a:t>
            </a:r>
            <a:r>
              <a:rPr lang="en-US" sz="2400" err="1">
                <a:latin typeface="Times New Roman"/>
                <a:ea typeface="+mn-lt"/>
                <a:cs typeface="+mn-lt"/>
              </a:rPr>
              <a:t>Polsce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na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szczęście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już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mamy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taką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sytuację</a:t>
            </a:r>
            <a:r>
              <a:rPr lang="en-US" sz="2400">
                <a:latin typeface="Times New Roman"/>
                <a:ea typeface="+mn-lt"/>
                <a:cs typeface="+mn-lt"/>
              </a:rPr>
              <a:t>, </a:t>
            </a:r>
            <a:r>
              <a:rPr lang="en-US" sz="2400" err="1">
                <a:latin typeface="Times New Roman"/>
                <a:ea typeface="+mn-lt"/>
                <a:cs typeface="+mn-lt"/>
              </a:rPr>
              <a:t>że</a:t>
            </a:r>
            <a:r>
              <a:rPr lang="en-US" sz="2400">
                <a:latin typeface="Times New Roman"/>
                <a:ea typeface="+mn-lt"/>
                <a:cs typeface="+mn-lt"/>
              </a:rPr>
              <a:t> nawet</a:t>
            </a:r>
            <a:endParaRPr lang="en-US" sz="2400">
              <a:latin typeface="Times New Roman"/>
              <a:ea typeface="+mn-lt"/>
              <a:cs typeface="Times New Roman"/>
            </a:endParaRPr>
          </a:p>
          <a:p>
            <a:pPr algn="ctr">
              <a:spcAft>
                <a:spcPts val="600"/>
              </a:spcAft>
            </a:pPr>
            <a:r>
              <a:rPr lang="en-US" sz="2400">
                <a:latin typeface="Times New Roman"/>
                <a:ea typeface="+mn-lt"/>
                <a:cs typeface="+mn-lt"/>
              </a:rPr>
              <a:t> z </a:t>
            </a:r>
            <a:r>
              <a:rPr lang="en-US" sz="2400" err="1">
                <a:latin typeface="Times New Roman"/>
                <a:ea typeface="+mn-lt"/>
                <a:cs typeface="+mn-lt"/>
              </a:rPr>
              <a:t>prezydentem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wolno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zgadzać</a:t>
            </a:r>
            <a:r>
              <a:rPr lang="en-US" sz="2400">
                <a:latin typeface="Times New Roman"/>
                <a:ea typeface="+mn-lt"/>
                <a:cs typeface="+mn-lt"/>
              </a:rPr>
              <a:t>. To jest </a:t>
            </a:r>
            <a:r>
              <a:rPr lang="en-US" sz="2400" err="1">
                <a:latin typeface="Times New Roman"/>
                <a:ea typeface="+mn-lt"/>
                <a:cs typeface="+mn-lt"/>
              </a:rPr>
              <a:t>duży</a:t>
            </a:r>
            <a:r>
              <a:rPr lang="en-US" sz="2400">
                <a:latin typeface="Times New Roman"/>
                <a:ea typeface="+mn-lt"/>
                <a:cs typeface="+mn-lt"/>
              </a:rPr>
              <a:t> </a:t>
            </a:r>
            <a:r>
              <a:rPr lang="en-US" sz="2400" err="1">
                <a:latin typeface="Times New Roman"/>
                <a:ea typeface="+mn-lt"/>
                <a:cs typeface="+mn-lt"/>
              </a:rPr>
              <a:t>postęp</a:t>
            </a:r>
            <a:r>
              <a:rPr lang="en-US" sz="2400">
                <a:latin typeface="Times New Roman"/>
                <a:ea typeface="+mn-lt"/>
                <a:cs typeface="+mn-lt"/>
              </a:rPr>
              <a:t>. ''</a:t>
            </a:r>
            <a:endParaRPr lang="en-US"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878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84C715D-3518-D7A5-4ACA-6DBFA815E13F}"/>
              </a:ext>
            </a:extLst>
          </p:cNvPr>
          <p:cNvSpPr/>
          <p:nvPr/>
        </p:nvSpPr>
        <p:spPr>
          <a:xfrm>
            <a:off x="417368" y="486641"/>
            <a:ext cx="11334748" cy="1359476"/>
          </a:xfrm>
          <a:prstGeom prst="rect">
            <a:avLst/>
          </a:prstGeom>
          <a:solidFill>
            <a:srgbClr val="FFC0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err="1">
                <a:latin typeface="Georgia"/>
                <a:cs typeface="Calibri"/>
              </a:rPr>
              <a:t>Krótki</a:t>
            </a:r>
            <a:r>
              <a:rPr lang="en-US" sz="3600">
                <a:latin typeface="Georgia"/>
                <a:cs typeface="Calibri"/>
              </a:rPr>
              <a:t> </a:t>
            </a:r>
            <a:r>
              <a:rPr lang="en-US" sz="3600" err="1">
                <a:latin typeface="Georgia"/>
                <a:cs typeface="Calibri"/>
              </a:rPr>
              <a:t>życiorys</a:t>
            </a:r>
            <a:endParaRPr lang="en-US" sz="3600">
              <a:latin typeface="Georgia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9C8C7B3-B41B-7C2C-D43E-276846A9B3AE}"/>
              </a:ext>
            </a:extLst>
          </p:cNvPr>
          <p:cNvSpPr/>
          <p:nvPr/>
        </p:nvSpPr>
        <p:spPr>
          <a:xfrm>
            <a:off x="421697" y="2222787"/>
            <a:ext cx="11334749" cy="4277590"/>
          </a:xfrm>
          <a:prstGeom prst="rect">
            <a:avLst/>
          </a:prstGeom>
          <a:solidFill>
            <a:srgbClr val="FFC0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/>
                <a:ea typeface="+mn-lt"/>
                <a:cs typeface="+mn-lt"/>
              </a:rPr>
              <a:t>Lech Kaczyński </a:t>
            </a:r>
            <a:r>
              <a:rPr lang="en-US" err="1">
                <a:latin typeface="Times New Roman"/>
                <a:ea typeface="+mn-lt"/>
                <a:cs typeface="+mn-lt"/>
              </a:rPr>
              <a:t>urodził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się</a:t>
            </a:r>
            <a:r>
              <a:rPr lang="en-US">
                <a:latin typeface="Times New Roman"/>
                <a:ea typeface="+mn-lt"/>
                <a:cs typeface="+mn-lt"/>
              </a:rPr>
              <a:t> w 1949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.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przede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wszystkim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politykiem</a:t>
            </a:r>
            <a:r>
              <a:rPr lang="en-US">
                <a:latin typeface="Times New Roman"/>
                <a:ea typeface="+mn-lt"/>
                <a:cs typeface="+mn-lt"/>
              </a:rPr>
              <a:t>, </a:t>
            </a:r>
            <a:r>
              <a:rPr lang="en-US" err="1">
                <a:latin typeface="Times New Roman"/>
                <a:ea typeface="+mn-lt"/>
                <a:cs typeface="+mn-lt"/>
              </a:rPr>
              <a:t>prezydentem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Rzeczypospolitej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Polskiej</a:t>
            </a:r>
            <a:r>
              <a:rPr lang="en-US">
                <a:latin typeface="Times New Roman"/>
                <a:ea typeface="+mn-lt"/>
                <a:cs typeface="+mn-lt"/>
              </a:rPr>
              <a:t>, </a:t>
            </a:r>
            <a:r>
              <a:rPr lang="en-US" err="1">
                <a:latin typeface="Times New Roman"/>
                <a:ea typeface="+mn-lt"/>
                <a:cs typeface="+mn-lt"/>
              </a:rPr>
              <a:t>ministrem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sprawiedliwości</a:t>
            </a:r>
            <a:r>
              <a:rPr lang="en-US">
                <a:latin typeface="Times New Roman"/>
                <a:ea typeface="+mn-lt"/>
                <a:cs typeface="+mn-lt"/>
              </a:rPr>
              <a:t>, </a:t>
            </a:r>
            <a:r>
              <a:rPr lang="en-US" err="1">
                <a:latin typeface="Times New Roman"/>
                <a:ea typeface="+mn-lt"/>
                <a:cs typeface="+mn-lt"/>
              </a:rPr>
              <a:t>prokuratorem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generalnym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Warszawy</a:t>
            </a:r>
            <a:r>
              <a:rPr lang="en-US">
                <a:latin typeface="Times New Roman"/>
                <a:ea typeface="+mn-lt"/>
                <a:cs typeface="+mn-lt"/>
              </a:rPr>
              <a:t>. Lech Kaczyński w 1967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rozpoczął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studia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na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Wydziale</a:t>
            </a:r>
            <a:r>
              <a:rPr lang="en-US">
                <a:latin typeface="Times New Roman"/>
                <a:ea typeface="+mn-lt"/>
                <a:cs typeface="+mn-lt"/>
              </a:rPr>
              <a:t> Prawa </a:t>
            </a:r>
            <a:r>
              <a:rPr lang="en-US" err="1">
                <a:latin typeface="Times New Roman"/>
                <a:ea typeface="+mn-lt"/>
                <a:cs typeface="+mn-lt"/>
              </a:rPr>
              <a:t>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Administracji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Uniwersytetu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Warszawskiego</a:t>
            </a:r>
            <a:r>
              <a:rPr lang="en-US">
                <a:latin typeface="Times New Roman"/>
                <a:ea typeface="+mn-lt"/>
                <a:cs typeface="+mn-lt"/>
              </a:rPr>
              <a:t>. Pod </a:t>
            </a:r>
            <a:r>
              <a:rPr lang="en-US" err="1">
                <a:latin typeface="Times New Roman"/>
                <a:ea typeface="+mn-lt"/>
                <a:cs typeface="+mn-lt"/>
              </a:rPr>
              <a:t>koniec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lat</a:t>
            </a:r>
            <a:r>
              <a:rPr lang="en-US">
                <a:latin typeface="Times New Roman"/>
                <a:ea typeface="+mn-lt"/>
                <a:cs typeface="+mn-lt"/>
              </a:rPr>
              <a:t> 70 </a:t>
            </a:r>
            <a:r>
              <a:rPr lang="en-US" err="1">
                <a:latin typeface="Times New Roman"/>
                <a:ea typeface="+mn-lt"/>
                <a:cs typeface="+mn-lt"/>
              </a:rPr>
              <a:t>związał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się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ruchem</a:t>
            </a:r>
            <a:r>
              <a:rPr lang="en-US">
                <a:latin typeface="Times New Roman"/>
                <a:ea typeface="+mn-lt"/>
                <a:cs typeface="+mn-lt"/>
              </a:rPr>
              <a:t> „</a:t>
            </a:r>
            <a:r>
              <a:rPr lang="en-US" err="1">
                <a:latin typeface="Times New Roman"/>
                <a:ea typeface="+mn-lt"/>
                <a:cs typeface="+mn-lt"/>
              </a:rPr>
              <a:t>Solidarność</a:t>
            </a:r>
            <a:r>
              <a:rPr lang="en-US">
                <a:latin typeface="Times New Roman"/>
                <a:ea typeface="+mn-lt"/>
                <a:cs typeface="+mn-lt"/>
              </a:rPr>
              <a:t>”.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aktywnym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uczestnikiem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porozumień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sierpniowych</a:t>
            </a:r>
            <a:r>
              <a:rPr lang="en-US">
                <a:latin typeface="Times New Roman"/>
                <a:ea typeface="+mn-lt"/>
                <a:cs typeface="+mn-lt"/>
              </a:rPr>
              <a:t>, a co za </a:t>
            </a:r>
            <a:r>
              <a:rPr lang="en-US" err="1">
                <a:latin typeface="Times New Roman"/>
                <a:ea typeface="+mn-lt"/>
                <a:cs typeface="+mn-lt"/>
              </a:rPr>
              <a:t>tym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idzie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jednym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sygnotariuszy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tych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zapisów</a:t>
            </a:r>
            <a:r>
              <a:rPr lang="en-US">
                <a:latin typeface="Times New Roman"/>
                <a:ea typeface="+mn-lt"/>
                <a:cs typeface="+mn-lt"/>
              </a:rPr>
              <a:t>. </a:t>
            </a:r>
            <a:r>
              <a:rPr lang="en-US" err="1">
                <a:latin typeface="Times New Roman"/>
                <a:ea typeface="+mn-lt"/>
                <a:cs typeface="+mn-lt"/>
              </a:rPr>
              <a:t>Zdobył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doktorat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dziedziny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prawo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pracy</a:t>
            </a:r>
            <a:r>
              <a:rPr lang="en-US">
                <a:latin typeface="Times New Roman"/>
                <a:ea typeface="+mn-lt"/>
                <a:cs typeface="+mn-lt"/>
              </a:rPr>
              <a:t>. W </a:t>
            </a:r>
            <a:r>
              <a:rPr lang="en-US" err="1">
                <a:latin typeface="Times New Roman"/>
                <a:ea typeface="+mn-lt"/>
                <a:cs typeface="+mn-lt"/>
              </a:rPr>
              <a:t>związku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wprowadzeniem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stanu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wojennego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internowany</a:t>
            </a:r>
            <a:r>
              <a:rPr lang="en-US">
                <a:latin typeface="Times New Roman"/>
                <a:ea typeface="+mn-lt"/>
                <a:cs typeface="+mn-lt"/>
              </a:rPr>
              <a:t>.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później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członkiem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podziemnych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władz</a:t>
            </a:r>
            <a:r>
              <a:rPr lang="en-US">
                <a:latin typeface="Times New Roman"/>
                <a:ea typeface="+mn-lt"/>
                <a:cs typeface="+mn-lt"/>
              </a:rPr>
              <a:t> „</a:t>
            </a:r>
            <a:r>
              <a:rPr lang="en-US" err="1">
                <a:latin typeface="Times New Roman"/>
                <a:ea typeface="+mn-lt"/>
                <a:cs typeface="+mn-lt"/>
              </a:rPr>
              <a:t>Solidarności</a:t>
            </a:r>
            <a:r>
              <a:rPr lang="en-US">
                <a:latin typeface="Times New Roman"/>
                <a:ea typeface="+mn-lt"/>
                <a:cs typeface="+mn-lt"/>
              </a:rPr>
              <a:t>”. W 1989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uczestnikiem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obrad</a:t>
            </a:r>
            <a:r>
              <a:rPr lang="en-US">
                <a:latin typeface="Times New Roman"/>
                <a:ea typeface="+mn-lt"/>
                <a:cs typeface="+mn-lt"/>
              </a:rPr>
              <a:t> „</a:t>
            </a:r>
            <a:r>
              <a:rPr lang="en-US" err="1">
                <a:latin typeface="Times New Roman"/>
                <a:ea typeface="+mn-lt"/>
                <a:cs typeface="+mn-lt"/>
              </a:rPr>
              <a:t>okrągłego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stołu</a:t>
            </a:r>
            <a:r>
              <a:rPr lang="en-US">
                <a:latin typeface="Times New Roman"/>
                <a:ea typeface="+mn-lt"/>
                <a:cs typeface="+mn-lt"/>
              </a:rPr>
              <a:t>”. W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1990 </a:t>
            </a:r>
            <a:r>
              <a:rPr lang="en-US" err="1">
                <a:latin typeface="Times New Roman"/>
                <a:ea typeface="+mn-lt"/>
                <a:cs typeface="+mn-lt"/>
              </a:rPr>
              <a:t>zdobył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habilitację</a:t>
            </a:r>
            <a:r>
              <a:rPr lang="en-US">
                <a:latin typeface="Times New Roman"/>
                <a:ea typeface="+mn-lt"/>
                <a:cs typeface="+mn-lt"/>
              </a:rPr>
              <a:t>. W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1991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również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ministrem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stanu</a:t>
            </a:r>
            <a:r>
              <a:rPr lang="en-US">
                <a:latin typeface="Times New Roman"/>
                <a:ea typeface="+mn-lt"/>
                <a:cs typeface="+mn-lt"/>
              </a:rPr>
              <a:t> ds. </a:t>
            </a:r>
            <a:r>
              <a:rPr lang="en-US" err="1">
                <a:latin typeface="Times New Roman"/>
                <a:ea typeface="+mn-lt"/>
                <a:cs typeface="+mn-lt"/>
              </a:rPr>
              <a:t>bezpieczeństwa</a:t>
            </a:r>
            <a:r>
              <a:rPr lang="en-US">
                <a:latin typeface="Times New Roman"/>
                <a:ea typeface="+mn-lt"/>
                <a:cs typeface="+mn-lt"/>
              </a:rPr>
              <a:t> w </a:t>
            </a:r>
            <a:r>
              <a:rPr lang="en-US" err="1">
                <a:latin typeface="Times New Roman"/>
                <a:ea typeface="+mn-lt"/>
                <a:cs typeface="+mn-lt"/>
              </a:rPr>
              <a:t>Kancelarii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Prezydenta</a:t>
            </a:r>
            <a:r>
              <a:rPr lang="en-US">
                <a:latin typeface="Times New Roman"/>
                <a:ea typeface="+mn-lt"/>
                <a:cs typeface="+mn-lt"/>
              </a:rPr>
              <a:t> RP. </a:t>
            </a:r>
            <a:r>
              <a:rPr lang="en-US" err="1">
                <a:latin typeface="Times New Roman"/>
                <a:ea typeface="+mn-lt"/>
                <a:cs typeface="+mn-lt"/>
              </a:rPr>
              <a:t>Następnie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był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prezesem</a:t>
            </a:r>
            <a:r>
              <a:rPr lang="en-US">
                <a:latin typeface="Times New Roman"/>
                <a:ea typeface="+mn-lt"/>
                <a:cs typeface="+mn-lt"/>
              </a:rPr>
              <a:t> NIK. W 2000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objął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stanowisko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ministra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sprawiedliwości</a:t>
            </a:r>
            <a:r>
              <a:rPr lang="en-US">
                <a:latin typeface="Times New Roman"/>
                <a:ea typeface="+mn-lt"/>
                <a:cs typeface="+mn-lt"/>
              </a:rPr>
              <a:t>. </a:t>
            </a:r>
            <a:r>
              <a:rPr lang="en-US" err="1">
                <a:latin typeface="Times New Roman"/>
                <a:ea typeface="+mn-lt"/>
                <a:cs typeface="+mn-lt"/>
              </a:rPr>
              <a:t>Natomiast</a:t>
            </a:r>
            <a:r>
              <a:rPr lang="en-US">
                <a:latin typeface="Times New Roman"/>
                <a:ea typeface="+mn-lt"/>
                <a:cs typeface="+mn-lt"/>
              </a:rPr>
              <a:t> w 2002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został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wybrany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na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Warszawy</a:t>
            </a:r>
            <a:r>
              <a:rPr lang="en-US">
                <a:latin typeface="Times New Roman"/>
                <a:ea typeface="+mn-lt"/>
                <a:cs typeface="+mn-lt"/>
              </a:rPr>
              <a:t>, by 3 </a:t>
            </a:r>
            <a:r>
              <a:rPr lang="en-US" err="1">
                <a:latin typeface="Times New Roman"/>
                <a:ea typeface="+mn-lt"/>
                <a:cs typeface="+mn-lt"/>
              </a:rPr>
              <a:t>lata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później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objąć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urząd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prezydenta</a:t>
            </a:r>
            <a:r>
              <a:rPr lang="en-US">
                <a:latin typeface="Times New Roman"/>
                <a:ea typeface="+mn-lt"/>
                <a:cs typeface="+mn-lt"/>
              </a:rPr>
              <a:t> Polski. </a:t>
            </a:r>
            <a:r>
              <a:rPr lang="en-US" err="1">
                <a:latin typeface="Times New Roman"/>
                <a:ea typeface="+mn-lt"/>
                <a:cs typeface="+mn-lt"/>
              </a:rPr>
              <a:t>Zginął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śmiercią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tragiczną</a:t>
            </a:r>
            <a:r>
              <a:rPr lang="en-US">
                <a:latin typeface="Times New Roman"/>
                <a:ea typeface="+mn-lt"/>
                <a:cs typeface="+mn-lt"/>
              </a:rPr>
              <a:t> 10 </a:t>
            </a:r>
            <a:r>
              <a:rPr lang="en-US" err="1">
                <a:latin typeface="Times New Roman"/>
                <a:ea typeface="+mn-lt"/>
                <a:cs typeface="+mn-lt"/>
              </a:rPr>
              <a:t>kwietnia</a:t>
            </a:r>
            <a:r>
              <a:rPr lang="en-US">
                <a:latin typeface="Times New Roman"/>
                <a:ea typeface="+mn-lt"/>
                <a:cs typeface="+mn-lt"/>
              </a:rPr>
              <a:t> 2010 </a:t>
            </a:r>
            <a:r>
              <a:rPr lang="en-US" err="1">
                <a:latin typeface="Times New Roman"/>
                <a:ea typeface="+mn-lt"/>
                <a:cs typeface="+mn-lt"/>
              </a:rPr>
              <a:t>roku</a:t>
            </a:r>
            <a:r>
              <a:rPr lang="en-US">
                <a:latin typeface="Times New Roman"/>
                <a:ea typeface="+mn-lt"/>
                <a:cs typeface="+mn-lt"/>
              </a:rPr>
              <a:t>.</a:t>
            </a:r>
            <a:endParaRPr lang="en-US">
              <a:latin typeface="Times New Roman"/>
              <a:cs typeface="Times New Roman"/>
            </a:endParaRPr>
          </a:p>
          <a:p>
            <a:pPr algn="ctr"/>
            <a:endParaRPr lang="en-US">
              <a:latin typeface="Times New Roman"/>
              <a:cs typeface="Times New Roman"/>
            </a:endParaRPr>
          </a:p>
          <a:p>
            <a:pPr algn="ctr"/>
            <a:endParaRPr lang="en-US">
              <a:latin typeface="Times New Roman"/>
              <a:cs typeface="Times New Roman"/>
            </a:endParaRPr>
          </a:p>
          <a:p>
            <a:pPr algn="ctr"/>
            <a:endParaRPr lang="en-US">
              <a:latin typeface="Times New Roman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CD43C23-418D-A258-720B-DF0BC6ADEE54}"/>
              </a:ext>
            </a:extLst>
          </p:cNvPr>
          <p:cNvSpPr/>
          <p:nvPr/>
        </p:nvSpPr>
        <p:spPr>
          <a:xfrm>
            <a:off x="417368" y="1802823"/>
            <a:ext cx="11352066" cy="588818"/>
          </a:xfrm>
          <a:prstGeom prst="rect">
            <a:avLst/>
          </a:prstGeom>
          <a:solidFill>
            <a:srgbClr val="FFFF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50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71CECC-B183-FEEB-2390-4A22E8C7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Gruzja 2008. Przemówienie Lecha Kaczyńskiego z Gruzji. [TREŚĆ] (dorzeczy.pl)</a:t>
            </a:r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3"/>
              </a:rPr>
              <a:t>Wojna rosyjsko-gruzińska. Osetia Południowa. Lech Kaczyński w Gruzji (dorzeczy.pl)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>
                <a:hlinkClick r:id="rId4"/>
              </a:rPr>
              <a:t>Lech Kaczyński – Wikipedia, wolna encyklopedia</a:t>
            </a:r>
          </a:p>
          <a:p>
            <a:pPr marL="0" indent="0">
              <a:buNone/>
            </a:pPr>
            <a:r>
              <a:rPr lang="pl-PL">
                <a:ea typeface="+mn-lt"/>
                <a:cs typeface="+mn-lt"/>
                <a:hlinkClick r:id="rId5"/>
              </a:rPr>
              <a:t>Lech Kaczyński - biografia, życiorys, ciekawostki, cytaty (obliczaludzi.com)</a:t>
            </a:r>
          </a:p>
          <a:p>
            <a:pPr marL="0" indent="0">
              <a:buNone/>
            </a:pPr>
            <a:r>
              <a:rPr lang="pl-PL">
                <a:ea typeface="+mn-lt"/>
                <a:cs typeface="+mn-lt"/>
                <a:hlinkClick r:id="rId6"/>
              </a:rPr>
              <a:t>Lech Kaczyński o polityce (cytatybaza.pl)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5188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2E11AE18-195A-90CC-9969-F386CF925849}"/>
              </a:ext>
            </a:extLst>
          </p:cNvPr>
          <p:cNvSpPr/>
          <p:nvPr/>
        </p:nvSpPr>
        <p:spPr>
          <a:xfrm>
            <a:off x="983166" y="332678"/>
            <a:ext cx="10231242" cy="910682"/>
          </a:xfrm>
          <a:prstGeom prst="rect">
            <a:avLst/>
          </a:prstGeom>
          <a:solidFill>
            <a:srgbClr val="FFC0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err="1">
                <a:latin typeface="Georgia"/>
                <a:cs typeface="Calibri"/>
              </a:rPr>
              <a:t>Gruzja</a:t>
            </a:r>
            <a:r>
              <a:rPr lang="en-US" sz="2800">
                <a:latin typeface="Georgia"/>
                <a:cs typeface="Calibri"/>
              </a:rPr>
              <a:t> </a:t>
            </a:r>
            <a:r>
              <a:rPr lang="en-US" sz="2800" err="1">
                <a:latin typeface="Georgia"/>
                <a:cs typeface="Calibri"/>
              </a:rPr>
              <a:t>i</a:t>
            </a:r>
            <a:r>
              <a:rPr lang="en-US" sz="2800">
                <a:latin typeface="Georgia"/>
                <a:cs typeface="Calibri"/>
              </a:rPr>
              <a:t> Ukraina</a:t>
            </a:r>
            <a:endParaRPr lang="en-US" sz="2800">
              <a:latin typeface="Georgia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5D7E81C0-C14F-0403-F077-BFF6027D4021}"/>
              </a:ext>
            </a:extLst>
          </p:cNvPr>
          <p:cNvSpPr/>
          <p:nvPr/>
        </p:nvSpPr>
        <p:spPr>
          <a:xfrm>
            <a:off x="317577" y="1525626"/>
            <a:ext cx="5380462" cy="3047998"/>
          </a:xfrm>
          <a:prstGeom prst="rect">
            <a:avLst/>
          </a:prstGeom>
          <a:solidFill>
            <a:srgbClr val="FFBC03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>
                <a:latin typeface="Times New Roman"/>
                <a:ea typeface="+mn-lt"/>
                <a:cs typeface="+mn-lt"/>
              </a:rPr>
              <a:t>Deklarował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poparcie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starań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Gruzji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</a:t>
            </a:r>
            <a:r>
              <a:rPr lang="en-US">
                <a:latin typeface="Times New Roman"/>
                <a:ea typeface="+mn-lt"/>
                <a:cs typeface="+mn-lt"/>
              </a:rPr>
              <a:t> Ukrainy w kwestii ich akcesji do Organizacji Paktu Północnoatlantyckiego (NATO). Stanowisko to prezentował w trakcie spotkania szefów państw i rządów krajów członkowskich sojuszu, które odbyło się w Bukareszcie (59. szczyt NATO w dniach 2–4 kwietnia 2008)</a:t>
            </a:r>
          </a:p>
          <a:p>
            <a:pPr algn="ctr"/>
            <a:endParaRPr lang="en-US">
              <a:latin typeface="Times New Roman"/>
              <a:cs typeface="Times New Roman"/>
            </a:endParaRPr>
          </a:p>
          <a:p>
            <a:pPr algn="ctr"/>
            <a:endParaRPr lang="en-US"/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34C580F7-C692-F1FA-1E34-647BEE56A1A7}"/>
              </a:ext>
            </a:extLst>
          </p:cNvPr>
          <p:cNvSpPr/>
          <p:nvPr/>
        </p:nvSpPr>
        <p:spPr>
          <a:xfrm>
            <a:off x="6101111" y="1529111"/>
            <a:ext cx="5770755" cy="4163120"/>
          </a:xfrm>
          <a:prstGeom prst="rect">
            <a:avLst/>
          </a:prstGeom>
          <a:solidFill>
            <a:srgbClr val="ED7D31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/>
                <a:ea typeface="+mn-lt"/>
                <a:cs typeface="+mn-lt"/>
              </a:rPr>
              <a:t>12 </a:t>
            </a:r>
            <a:r>
              <a:rPr lang="en-US" err="1">
                <a:latin typeface="Times New Roman"/>
                <a:ea typeface="+mn-lt"/>
                <a:cs typeface="+mn-lt"/>
              </a:rPr>
              <a:t>sierpnia</a:t>
            </a:r>
            <a:r>
              <a:rPr lang="en-US">
                <a:latin typeface="Times New Roman"/>
                <a:ea typeface="+mn-lt"/>
                <a:cs typeface="+mn-lt"/>
              </a:rPr>
              <a:t> 2008 </a:t>
            </a:r>
            <a:r>
              <a:rPr lang="en-US" err="1">
                <a:latin typeface="Times New Roman"/>
                <a:ea typeface="+mn-lt"/>
                <a:cs typeface="+mn-lt"/>
              </a:rPr>
              <a:t>podczas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wojny</a:t>
            </a:r>
            <a:r>
              <a:rPr lang="en-US">
                <a:latin typeface="Times New Roman"/>
                <a:ea typeface="+mn-lt"/>
                <a:cs typeface="+mn-lt"/>
              </a:rPr>
              <a:t> w Osetii Południowej poleciał do Gruzji z planowanym lądowaniem w Gandży. Pilot odmówił uwzględnienia sugestii prezydenta, aby wylądować w Tbilisi; incydent ten wywołał zainteresowanie mediów[42][43]. Ostatecznie Lech Kaczyński tego dnia wraz z prezydentami Ukrainy Wiktorem Juszczenką, Litwy Valdasem Adamkusem, Estonii Toomasem Ilvesem i premierem Łotwy Ivarsem Godmanisem pojawił się na wiecu politycznym w stolicy Gruzji, </a:t>
            </a:r>
            <a:r>
              <a:rPr lang="en-US" err="1">
                <a:latin typeface="Times New Roman"/>
                <a:ea typeface="+mn-lt"/>
                <a:cs typeface="+mn-lt"/>
              </a:rPr>
              <a:t>udzielając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poparcia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prezydentowi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Gruzji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Micheilowi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Saakaszwilemu</a:t>
            </a:r>
            <a:endParaRPr lang="en-US" err="1">
              <a:ea typeface="+mn-lt"/>
              <a:cs typeface="+mn-lt"/>
            </a:endParaRP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64EDCFB8-0B14-6AD4-1D04-E897C9B2083F}"/>
              </a:ext>
            </a:extLst>
          </p:cNvPr>
          <p:cNvSpPr/>
          <p:nvPr/>
        </p:nvSpPr>
        <p:spPr>
          <a:xfrm>
            <a:off x="129401" y="4970888"/>
            <a:ext cx="11885339" cy="1644803"/>
          </a:xfrm>
          <a:prstGeom prst="rect">
            <a:avLst/>
          </a:prstGeom>
          <a:solidFill>
            <a:srgbClr val="FFEA03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Times New Roman"/>
                <a:ea typeface="+mn-lt"/>
                <a:cs typeface="+mn-lt"/>
              </a:rPr>
              <a:t>23 </a:t>
            </a:r>
            <a:r>
              <a:rPr lang="en-US" err="1">
                <a:latin typeface="Times New Roman"/>
                <a:ea typeface="+mn-lt"/>
                <a:cs typeface="+mn-lt"/>
              </a:rPr>
              <a:t>listopada</a:t>
            </a:r>
            <a:r>
              <a:rPr lang="en-US">
                <a:latin typeface="Times New Roman"/>
                <a:ea typeface="+mn-lt"/>
                <a:cs typeface="+mn-lt"/>
              </a:rPr>
              <a:t> 2008 </a:t>
            </a:r>
            <a:r>
              <a:rPr lang="en-US" err="1">
                <a:latin typeface="Times New Roman"/>
                <a:ea typeface="+mn-lt"/>
                <a:cs typeface="+mn-lt"/>
              </a:rPr>
              <a:t>podczas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pobytu</a:t>
            </a:r>
            <a:r>
              <a:rPr lang="en-US">
                <a:latin typeface="Times New Roman"/>
                <a:ea typeface="+mn-lt"/>
                <a:cs typeface="+mn-lt"/>
              </a:rPr>
              <a:t> Lecha </a:t>
            </a:r>
            <a:r>
              <a:rPr lang="en-US" err="1">
                <a:latin typeface="Times New Roman"/>
                <a:ea typeface="+mn-lt"/>
                <a:cs typeface="+mn-lt"/>
              </a:rPr>
              <a:t>Kaczyńskiego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Gruzji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przy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granicy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gruzińsko-osetyjskiej</a:t>
            </a:r>
            <a:r>
              <a:rPr lang="en-US">
                <a:latin typeface="Times New Roman"/>
                <a:ea typeface="+mn-lt"/>
                <a:cs typeface="+mn-lt"/>
              </a:rPr>
              <a:t> w </a:t>
            </a:r>
            <a:r>
              <a:rPr lang="en-US" err="1">
                <a:latin typeface="Times New Roman"/>
                <a:ea typeface="+mn-lt"/>
                <a:cs typeface="+mn-lt"/>
              </a:rPr>
              <a:t>pobliżu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wiozącej</a:t>
            </a:r>
            <a:r>
              <a:rPr lang="en-US">
                <a:latin typeface="Times New Roman"/>
                <a:ea typeface="+mn-lt"/>
                <a:cs typeface="+mn-lt"/>
              </a:rPr>
              <a:t> ich </a:t>
            </a:r>
            <a:r>
              <a:rPr lang="en-US" err="1">
                <a:latin typeface="Times New Roman"/>
                <a:ea typeface="+mn-lt"/>
                <a:cs typeface="+mn-lt"/>
              </a:rPr>
              <a:t>kolumny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nieustaleni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sprawcy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oddali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strzały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ostrzegawcze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broni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palnej</a:t>
            </a:r>
            <a:r>
              <a:rPr lang="en-US">
                <a:latin typeface="Times New Roman"/>
                <a:ea typeface="+mn-lt"/>
                <a:cs typeface="+mn-lt"/>
              </a:rPr>
              <a:t>. W </a:t>
            </a:r>
            <a:r>
              <a:rPr lang="en-US" err="1">
                <a:latin typeface="Times New Roman"/>
                <a:ea typeface="+mn-lt"/>
                <a:cs typeface="+mn-lt"/>
              </a:rPr>
              <a:t>sprawie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tego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zdarzenia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śledztwo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wszczęto</a:t>
            </a:r>
            <a:r>
              <a:rPr lang="en-US">
                <a:latin typeface="Times New Roman"/>
                <a:ea typeface="+mn-lt"/>
                <a:cs typeface="+mn-lt"/>
              </a:rPr>
              <a:t> w </a:t>
            </a:r>
            <a:r>
              <a:rPr lang="en-US" err="1">
                <a:latin typeface="Times New Roman"/>
                <a:ea typeface="+mn-lt"/>
                <a:cs typeface="+mn-lt"/>
              </a:rPr>
              <a:t>ramach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Prokuratury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Okręgowej</a:t>
            </a:r>
            <a:r>
              <a:rPr lang="en-US">
                <a:latin typeface="Times New Roman"/>
                <a:ea typeface="+mn-lt"/>
                <a:cs typeface="+mn-lt"/>
              </a:rPr>
              <a:t> w Warszawie</a:t>
            </a:r>
            <a:endParaRPr 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0565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92DECC-2EEE-18F8-B894-60D20F70C3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65087" y="2419002"/>
            <a:ext cx="10748962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  <a:ea typeface="+mn-lt"/>
                <a:cs typeface="+mn-lt"/>
              </a:rPr>
              <a:t>W 2006 Lech Kaczyński </a:t>
            </a:r>
            <a:r>
              <a:rPr lang="en-US" err="1">
                <a:latin typeface="Times New Roman"/>
                <a:ea typeface="+mn-lt"/>
                <a:cs typeface="+mn-lt"/>
              </a:rPr>
              <a:t>miał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zostać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ojcem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chrzestnym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syna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prezydenta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Gruzji</a:t>
            </a:r>
            <a:r>
              <a:rPr lang="en-US">
                <a:latin typeface="Times New Roman"/>
                <a:ea typeface="+mn-lt"/>
                <a:cs typeface="+mn-lt"/>
              </a:rPr>
              <a:t>, </a:t>
            </a:r>
            <a:r>
              <a:rPr lang="en-US" err="1">
                <a:latin typeface="Times New Roman"/>
                <a:ea typeface="+mn-lt"/>
                <a:cs typeface="+mn-lt"/>
              </a:rPr>
              <a:t>jednak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wyjazd</a:t>
            </a:r>
            <a:r>
              <a:rPr lang="en-US">
                <a:latin typeface="Times New Roman"/>
                <a:ea typeface="+mn-lt"/>
                <a:cs typeface="+mn-lt"/>
              </a:rPr>
              <a:t> do Tbilisi </a:t>
            </a:r>
            <a:r>
              <a:rPr lang="en-US" err="1">
                <a:latin typeface="Times New Roman"/>
                <a:ea typeface="+mn-lt"/>
                <a:cs typeface="+mn-lt"/>
              </a:rPr>
              <a:t>odwołał</a:t>
            </a:r>
            <a:r>
              <a:rPr lang="en-US">
                <a:latin typeface="Times New Roman"/>
                <a:ea typeface="+mn-lt"/>
                <a:cs typeface="+mn-lt"/>
              </a:rPr>
              <a:t> z </a:t>
            </a:r>
            <a:r>
              <a:rPr lang="en-US" err="1">
                <a:latin typeface="Times New Roman"/>
                <a:ea typeface="+mn-lt"/>
                <a:cs typeface="+mn-lt"/>
              </a:rPr>
              <a:t>powodu</a:t>
            </a:r>
            <a:r>
              <a:rPr lang="en-US"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latin typeface="Times New Roman"/>
                <a:ea typeface="+mn-lt"/>
                <a:cs typeface="+mn-lt"/>
              </a:rPr>
              <a:t>wypadku</a:t>
            </a:r>
            <a:r>
              <a:rPr lang="en-US">
                <a:latin typeface="Times New Roman"/>
                <a:ea typeface="+mn-lt"/>
                <a:cs typeface="+mn-lt"/>
              </a:rPr>
              <a:t> w </a:t>
            </a:r>
            <a:r>
              <a:rPr lang="en-US" err="1">
                <a:latin typeface="Times New Roman"/>
                <a:ea typeface="+mn-lt"/>
                <a:cs typeface="+mn-lt"/>
              </a:rPr>
              <a:t>Kopalni</a:t>
            </a:r>
            <a:r>
              <a:rPr lang="en-US">
                <a:latin typeface="Times New Roman"/>
                <a:ea typeface="+mn-lt"/>
                <a:cs typeface="+mn-lt"/>
              </a:rPr>
              <a:t> </a:t>
            </a:r>
            <a:r>
              <a:rPr lang="en-US" err="1">
                <a:latin typeface="Times New Roman"/>
                <a:ea typeface="+mn-lt"/>
                <a:cs typeface="+mn-lt"/>
              </a:rPr>
              <a:t>Węgla</a:t>
            </a:r>
            <a:r>
              <a:rPr lang="en-US">
                <a:latin typeface="Times New Roman"/>
                <a:ea typeface="+mn-lt"/>
                <a:cs typeface="+mn-lt"/>
              </a:rPr>
              <a:t> Kamiennego </a:t>
            </a:r>
            <a:r>
              <a:rPr lang="en-US" err="1">
                <a:latin typeface="Times New Roman"/>
                <a:ea typeface="+mn-lt"/>
                <a:cs typeface="+mn-lt"/>
              </a:rPr>
              <a:t>Halemba</a:t>
            </a:r>
            <a:endParaRPr lang="en-US" err="1">
              <a:latin typeface="Times New Roman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CE7E16-5FFC-921E-3784-2E86D2262EFD}"/>
              </a:ext>
            </a:extLst>
          </p:cNvPr>
          <p:cNvSpPr/>
          <p:nvPr/>
        </p:nvSpPr>
        <p:spPr>
          <a:xfrm>
            <a:off x="365414" y="391392"/>
            <a:ext cx="7507431" cy="1601930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err="1">
                <a:latin typeface="Georgia"/>
                <a:cs typeface="Calibri"/>
              </a:rPr>
              <a:t>Ciekawostka</a:t>
            </a:r>
            <a:endParaRPr lang="en-US" sz="4000" err="1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6304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xmlns="" id="{B6CDA21F-E7AF-4C75-8395-33F58D5B0E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ED14C9-3504-2B09-370A-250DE8DA5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>
                <a:latin typeface="Georgia" pitchFamily="18" charset="0"/>
                <a:cs typeface="Calibri Light"/>
              </a:rPr>
              <a:t>Przemówienie Lecha Kaczyńskiego w Gruzji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0446B-FE1F-6A81-0541-111F1D718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latin typeface="Times New Roman"/>
                <a:ea typeface="+mn-lt"/>
                <a:cs typeface="+mn-lt"/>
              </a:rPr>
              <a:t>"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Jesteśmy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tutaj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żeby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wyrazić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całkowitą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solidarność</a:t>
            </a:r>
            <a:r>
              <a:rPr lang="en-US" sz="2400" i="1">
                <a:latin typeface="Times New Roman"/>
                <a:ea typeface="+mn-lt"/>
                <a:cs typeface="+mn-lt"/>
              </a:rPr>
              <a:t>.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Jesteśmy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prezydentami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pięciu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państw</a:t>
            </a:r>
            <a:r>
              <a:rPr lang="en-US" sz="2400" i="1">
                <a:latin typeface="Times New Roman"/>
                <a:ea typeface="+mn-lt"/>
                <a:cs typeface="+mn-lt"/>
              </a:rPr>
              <a:t>: Polski, Ukrainy,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Estonii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Łotwy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i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Litwy</a:t>
            </a:r>
            <a:r>
              <a:rPr lang="en-US" sz="2400" i="1">
                <a:latin typeface="Times New Roman"/>
                <a:ea typeface="+mn-lt"/>
                <a:cs typeface="+mn-lt"/>
              </a:rPr>
              <a:t>.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Jesteśmy</a:t>
            </a:r>
            <a:r>
              <a:rPr lang="en-US" sz="2400" i="1">
                <a:latin typeface="Times New Roman"/>
                <a:ea typeface="+mn-lt"/>
                <a:cs typeface="+mn-lt"/>
              </a:rPr>
              <a:t> po to,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żeby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podjąć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walkę</a:t>
            </a:r>
            <a:r>
              <a:rPr lang="en-US" sz="2400" i="1">
                <a:latin typeface="Times New Roman"/>
                <a:ea typeface="+mn-lt"/>
                <a:cs typeface="+mn-lt"/>
              </a:rPr>
              <a:t>. Po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raz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pierwszy</a:t>
            </a:r>
            <a:r>
              <a:rPr lang="en-US" sz="2400" i="1">
                <a:latin typeface="Times New Roman"/>
                <a:ea typeface="+mn-lt"/>
                <a:cs typeface="+mn-lt"/>
              </a:rPr>
              <a:t> od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dłuższego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czasu</a:t>
            </a:r>
            <a:r>
              <a:rPr lang="en-US" sz="2400" i="1">
                <a:latin typeface="Times New Roman"/>
                <a:ea typeface="+mn-lt"/>
                <a:cs typeface="+mn-lt"/>
              </a:rPr>
              <a:t> nasi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sąsiedzi</a:t>
            </a:r>
            <a:r>
              <a:rPr lang="en-US" sz="2400" i="1">
                <a:latin typeface="Times New Roman"/>
                <a:ea typeface="+mn-lt"/>
                <a:cs typeface="+mn-lt"/>
              </a:rPr>
              <a:t> z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północy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dla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nas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także</a:t>
            </a:r>
            <a:r>
              <a:rPr lang="en-US" sz="2400" i="1">
                <a:latin typeface="Times New Roman"/>
                <a:ea typeface="+mn-lt"/>
                <a:cs typeface="+mn-lt"/>
              </a:rPr>
              <a:t> z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północy</a:t>
            </a:r>
            <a:r>
              <a:rPr lang="en-US" sz="2400" i="1">
                <a:latin typeface="Times New Roman"/>
                <a:ea typeface="+mn-lt"/>
                <a:cs typeface="+mn-lt"/>
              </a:rPr>
              <a:t>, ze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wschodu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pokazali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twarz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którą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znamy</a:t>
            </a:r>
            <a:r>
              <a:rPr lang="en-US" sz="2400" i="1">
                <a:latin typeface="Times New Roman"/>
                <a:ea typeface="+mn-lt"/>
                <a:cs typeface="+mn-lt"/>
              </a:rPr>
              <a:t> od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setek</a:t>
            </a:r>
            <a:r>
              <a:rPr lang="en-US" sz="2400" i="1">
                <a:latin typeface="Times New Roman"/>
                <a:ea typeface="+mn-lt"/>
                <a:cs typeface="+mn-lt"/>
              </a:rPr>
              <a:t> lat. Ci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sąsiedzi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uważają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że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narody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wokół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nich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powinny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im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podlegać</a:t>
            </a:r>
            <a:r>
              <a:rPr lang="en-US" sz="2400" i="1">
                <a:latin typeface="Times New Roman"/>
                <a:ea typeface="+mn-lt"/>
                <a:cs typeface="+mn-lt"/>
              </a:rPr>
              <a:t>. My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mówimy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 i="1">
                <a:latin typeface="Times New Roman"/>
                <a:ea typeface="+mn-lt"/>
                <a:cs typeface="+mn-lt"/>
              </a:rPr>
              <a:t>!</a:t>
            </a:r>
            <a:endParaRPr lang="en-US" sz="2400">
              <a:latin typeface="Times New Roman"/>
              <a:cs typeface="Times New Roman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73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B50A91-05B2-E91A-C3EB-C8B785979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i="1">
                <a:latin typeface="Times New Roman"/>
                <a:ea typeface="+mn-lt"/>
                <a:cs typeface="+mn-lt"/>
              </a:rPr>
              <a:t>Ten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kraj</a:t>
            </a:r>
            <a:r>
              <a:rPr lang="en-US" sz="2400" i="1">
                <a:latin typeface="Times New Roman"/>
                <a:ea typeface="+mn-lt"/>
                <a:cs typeface="+mn-lt"/>
              </a:rPr>
              <a:t> to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Rosja</a:t>
            </a:r>
            <a:r>
              <a:rPr lang="en-US" sz="2400" i="1">
                <a:latin typeface="Times New Roman"/>
                <a:ea typeface="+mn-lt"/>
                <a:cs typeface="+mn-lt"/>
              </a:rPr>
              <a:t>. Ten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kraj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uważa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że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dawne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czasy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upadłego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niecałe</a:t>
            </a:r>
            <a:r>
              <a:rPr lang="en-US" sz="2400" i="1">
                <a:latin typeface="Times New Roman"/>
                <a:ea typeface="+mn-lt"/>
                <a:cs typeface="+mn-lt"/>
              </a:rPr>
              <a:t> 20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lat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temu</a:t>
            </a:r>
            <a:r>
              <a:rPr lang="en-US" sz="2400" i="1">
                <a:latin typeface="Times New Roman"/>
                <a:ea typeface="+mn-lt"/>
                <a:cs typeface="+mn-lt"/>
              </a:rPr>
              <a:t>, imperium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wracają</a:t>
            </a:r>
            <a:r>
              <a:rPr lang="en-US" sz="2400" i="1">
                <a:latin typeface="Times New Roman"/>
                <a:ea typeface="+mn-lt"/>
                <a:cs typeface="+mn-lt"/>
              </a:rPr>
              <a:t>.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Że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znów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dominacja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będzie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cechą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tego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regionu</a:t>
            </a:r>
            <a:r>
              <a:rPr lang="en-US" sz="2400" i="1">
                <a:latin typeface="Times New Roman"/>
                <a:ea typeface="+mn-lt"/>
                <a:cs typeface="+mn-lt"/>
              </a:rPr>
              <a:t>.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Otóż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nie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będzie</a:t>
            </a:r>
            <a:r>
              <a:rPr lang="en-US" sz="2400" i="1">
                <a:latin typeface="Times New Roman"/>
                <a:ea typeface="+mn-lt"/>
                <a:cs typeface="+mn-lt"/>
              </a:rPr>
              <a:t>.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Te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czasy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się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skończyły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raz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zawsze</a:t>
            </a:r>
            <a:r>
              <a:rPr lang="en-US" sz="2400" i="1">
                <a:latin typeface="Times New Roman"/>
                <a:ea typeface="+mn-lt"/>
                <a:cs typeface="+mn-lt"/>
              </a:rPr>
              <a:t>. Nie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dwadzieścia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trzydzieści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czy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pięćdziesiąt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lat</a:t>
            </a:r>
            <a:r>
              <a:rPr lang="en-US" sz="2400" i="1">
                <a:latin typeface="Times New Roman"/>
                <a:ea typeface="+mn-lt"/>
                <a:cs typeface="+mn-lt"/>
              </a:rPr>
              <a:t>!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Wszyscy</a:t>
            </a:r>
            <a:r>
              <a:rPr lang="en-US" sz="2400" i="1">
                <a:latin typeface="Times New Roman"/>
                <a:ea typeface="+mn-lt"/>
                <a:cs typeface="+mn-lt"/>
              </a:rPr>
              <a:t> w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tym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samym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okresie</a:t>
            </a:r>
            <a:r>
              <a:rPr lang="en-US" sz="2400" i="1">
                <a:latin typeface="Times New Roman"/>
                <a:ea typeface="+mn-lt"/>
                <a:cs typeface="+mn-lt"/>
              </a:rPr>
              <a:t>,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lub</a:t>
            </a:r>
            <a:r>
              <a:rPr lang="en-US" sz="2400" i="1">
                <a:latin typeface="Times New Roman"/>
                <a:ea typeface="+mn-lt"/>
                <a:cs typeface="+mn-lt"/>
              </a:rPr>
              <a:t> w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okresach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nieco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innych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poznaliśmy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tą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dominację</a:t>
            </a:r>
            <a:r>
              <a:rPr lang="en-US" sz="2400" i="1">
                <a:latin typeface="Times New Roman"/>
                <a:ea typeface="+mn-lt"/>
                <a:cs typeface="+mn-lt"/>
              </a:rPr>
              <a:t>. To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nieszczęście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dla</a:t>
            </a:r>
            <a:r>
              <a:rPr lang="en-US" sz="2400" i="1">
                <a:latin typeface="Times New Roman"/>
                <a:ea typeface="+mn-lt"/>
                <a:cs typeface="+mn-lt"/>
              </a:rPr>
              <a:t>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całej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Europy</a:t>
            </a:r>
            <a:r>
              <a:rPr lang="en-US" sz="2400" i="1">
                <a:latin typeface="Times New Roman"/>
                <a:ea typeface="+mn-lt"/>
                <a:cs typeface="+mn-lt"/>
              </a:rPr>
              <a:t>. To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łamanie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ludzkich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charakterów</a:t>
            </a:r>
            <a:r>
              <a:rPr lang="en-US" sz="2400" i="1">
                <a:latin typeface="Times New Roman"/>
                <a:ea typeface="+mn-lt"/>
                <a:cs typeface="+mn-lt"/>
              </a:rPr>
              <a:t>, to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narzucanie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obcego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ustroju</a:t>
            </a:r>
            <a:r>
              <a:rPr lang="en-US" sz="2400" i="1">
                <a:latin typeface="Times New Roman"/>
                <a:ea typeface="+mn-lt"/>
                <a:cs typeface="+mn-lt"/>
              </a:rPr>
              <a:t>, to 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narzucanie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obcego</a:t>
            </a:r>
            <a:r>
              <a:rPr lang="en-US" sz="2400" i="1">
                <a:latin typeface="Times New Roman"/>
                <a:ea typeface="+mn-lt"/>
                <a:cs typeface="+mn-lt"/>
              </a:rPr>
              <a:t> </a:t>
            </a:r>
            <a:r>
              <a:rPr lang="en-US" sz="2400" i="1" err="1">
                <a:latin typeface="Times New Roman"/>
                <a:ea typeface="+mn-lt"/>
                <a:cs typeface="+mn-lt"/>
              </a:rPr>
              <a:t>języka</a:t>
            </a:r>
            <a:r>
              <a:rPr lang="en-US" sz="2400" i="1">
                <a:latin typeface="Times New Roman"/>
                <a:ea typeface="+mn-lt"/>
                <a:cs typeface="+mn-lt"/>
              </a:rPr>
              <a:t>.</a:t>
            </a:r>
            <a:endParaRPr lang="en-US" sz="240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07991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4DA718D0-4865-4629-8134-44F68D41D5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65167ED7-6315-43AB-B1B6-C326D5FD8F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F4D8839-FB03-487D-ACC8-8BFEDD4FEB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0EF75023-9A3B-42FC-B704-61A8F7BEF4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C4F608-B4B8-48C3-9572-C0F061B1CD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1FEAD4-08E4-1B60-1E41-7C60C137D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736" y="1543436"/>
            <a:ext cx="9849751" cy="30321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i="1">
                <a:latin typeface="Times New Roman"/>
                <a:ea typeface="+mn-lt"/>
                <a:cs typeface="+mn-lt"/>
              </a:rPr>
              <a:t>Ale 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czym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się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różni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sytuacja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dzisiaj</a:t>
            </a:r>
            <a:r>
              <a:rPr lang="en-US" sz="2000" i="1">
                <a:latin typeface="Times New Roman"/>
                <a:ea typeface="+mn-lt"/>
                <a:cs typeface="+mn-lt"/>
              </a:rPr>
              <a:t> od 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tej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sprzed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wielu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lat</a:t>
            </a:r>
            <a:r>
              <a:rPr lang="en-US" sz="2000" i="1">
                <a:latin typeface="Times New Roman"/>
                <a:ea typeface="+mn-lt"/>
                <a:cs typeface="+mn-lt"/>
              </a:rPr>
              <a:t>?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Dziś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jesteśmy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tu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razem</a:t>
            </a:r>
            <a:r>
              <a:rPr lang="en-US" sz="2000" i="1">
                <a:latin typeface="Times New Roman"/>
                <a:ea typeface="+mn-lt"/>
                <a:cs typeface="+mn-lt"/>
              </a:rPr>
              <a:t>.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Dziś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świat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musiał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zareagować</a:t>
            </a:r>
            <a:r>
              <a:rPr lang="en-US" sz="2000" i="1">
                <a:latin typeface="Times New Roman"/>
                <a:ea typeface="+mn-lt"/>
                <a:cs typeface="+mn-lt"/>
              </a:rPr>
              <a:t>,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nawet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jeżeli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był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tej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reakcji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niechętny</a:t>
            </a:r>
            <a:r>
              <a:rPr lang="en-US" sz="2000" i="1">
                <a:latin typeface="Times New Roman"/>
                <a:ea typeface="+mn-lt"/>
                <a:cs typeface="+mn-lt"/>
              </a:rPr>
              <a:t>. I my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jesteśmy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tutaj</a:t>
            </a:r>
            <a:r>
              <a:rPr lang="en-US" sz="2000" i="1">
                <a:latin typeface="Times New Roman"/>
                <a:ea typeface="+mn-lt"/>
                <a:cs typeface="+mn-lt"/>
              </a:rPr>
              <a:t> po to,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żeby</a:t>
            </a:r>
            <a:r>
              <a:rPr lang="en-US" sz="2000" i="1">
                <a:latin typeface="Times New Roman"/>
                <a:ea typeface="+mn-lt"/>
                <a:cs typeface="+mn-lt"/>
              </a:rPr>
              <a:t> ten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świat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reagował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jeszcze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mocniej</a:t>
            </a:r>
            <a:r>
              <a:rPr lang="en-US" sz="2000" i="1">
                <a:latin typeface="Times New Roman"/>
                <a:ea typeface="+mn-lt"/>
                <a:cs typeface="+mn-lt"/>
              </a:rPr>
              <a:t>. W 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szczególności</a:t>
            </a:r>
            <a:r>
              <a:rPr lang="en-US" sz="2000" i="1">
                <a:latin typeface="Times New Roman"/>
                <a:ea typeface="+mn-lt"/>
                <a:cs typeface="+mn-lt"/>
              </a:rPr>
              <a:t> Unia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Europejska</a:t>
            </a:r>
            <a:r>
              <a:rPr lang="en-US" sz="2000" i="1">
                <a:latin typeface="Times New Roman"/>
                <a:ea typeface="+mn-lt"/>
                <a:cs typeface="+mn-lt"/>
              </a:rPr>
              <a:t> </a:t>
            </a:r>
            <a:r>
              <a:rPr lang="en-US" sz="2000" i="1" err="1">
                <a:latin typeface="Times New Roman"/>
                <a:ea typeface="+mn-lt"/>
                <a:cs typeface="+mn-lt"/>
              </a:rPr>
              <a:t>i</a:t>
            </a:r>
            <a:r>
              <a:rPr lang="en-US" sz="2000" i="1">
                <a:latin typeface="Times New Roman"/>
                <a:ea typeface="+mn-lt"/>
                <a:cs typeface="+mn-lt"/>
              </a:rPr>
              <a:t> NATO</a:t>
            </a:r>
            <a:r>
              <a:rPr lang="en-US" sz="2000">
                <a:latin typeface="Times New Roman"/>
                <a:ea typeface="+mn-lt"/>
                <a:cs typeface="+mn-lt"/>
              </a:rPr>
              <a:t>.</a:t>
            </a:r>
            <a:r>
              <a:rPr lang="pl-PL" sz="2000">
                <a:latin typeface="Times New Roman"/>
                <a:ea typeface="+mn-lt"/>
                <a:cs typeface="+mn-lt"/>
              </a:rPr>
              <a:t>’’</a:t>
            </a:r>
            <a:endParaRPr lang="en-US" sz="2000">
              <a:latin typeface="Times New Roman"/>
              <a:ea typeface="+mn-lt"/>
              <a:cs typeface="+mn-lt"/>
            </a:endParaRPr>
          </a:p>
          <a:p>
            <a:endParaRPr lang="pl-PL" sz="2000">
              <a:latin typeface="Times New Roman"/>
              <a:cs typeface="Calibri"/>
            </a:endParaRPr>
          </a:p>
          <a:p>
            <a:pPr marL="0" indent="0">
              <a:buNone/>
            </a:pPr>
            <a:endParaRPr lang="pl-PL" sz="2000">
              <a:latin typeface="Times New Roman"/>
              <a:cs typeface="Calibri"/>
            </a:endParaRPr>
          </a:p>
          <a:p>
            <a:pPr marL="0" indent="0">
              <a:buNone/>
            </a:pPr>
            <a:endParaRPr lang="pl-PL" sz="2000"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pl-PL" sz="2000">
                <a:latin typeface="Times New Roman"/>
                <a:cs typeface="Calibri"/>
              </a:rPr>
              <a:t>Te słowa wygłosił Lech Kaczyński w sprzeciwie aktu agresji Rosji w stosunku do Gruzji</a:t>
            </a:r>
          </a:p>
        </p:txBody>
      </p:sp>
    </p:spTree>
    <p:extLst>
      <p:ext uri="{BB962C8B-B14F-4D97-AF65-F5344CB8AC3E}">
        <p14:creationId xmlns:p14="http://schemas.microsoft.com/office/powerpoint/2010/main" val="428545950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16FB9B-A194-1622-11EF-C789B48D5F40}"/>
              </a:ext>
            </a:extLst>
          </p:cNvPr>
          <p:cNvSpPr/>
          <p:nvPr/>
        </p:nvSpPr>
        <p:spPr>
          <a:xfrm>
            <a:off x="-1859" y="-1858"/>
            <a:ext cx="2546194" cy="6857998"/>
          </a:xfrm>
          <a:prstGeom prst="rect">
            <a:avLst/>
          </a:prstGeom>
          <a:solidFill>
            <a:srgbClr val="E7FF4A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3B1D557-A940-E6DC-CF6B-997059DDE1C8}"/>
              </a:ext>
            </a:extLst>
          </p:cNvPr>
          <p:cNvSpPr/>
          <p:nvPr/>
        </p:nvSpPr>
        <p:spPr>
          <a:xfrm>
            <a:off x="2543175" y="-2598"/>
            <a:ext cx="2502476" cy="6857999"/>
          </a:xfrm>
          <a:prstGeom prst="rect">
            <a:avLst/>
          </a:prstGeom>
          <a:solidFill>
            <a:srgbClr val="F7D53E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EADB2F8-4D9E-6C33-AC36-015F0ECB6A20}"/>
              </a:ext>
            </a:extLst>
          </p:cNvPr>
          <p:cNvSpPr/>
          <p:nvPr/>
        </p:nvSpPr>
        <p:spPr>
          <a:xfrm>
            <a:off x="5041323" y="1732"/>
            <a:ext cx="2450522" cy="6857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865F13-D32C-F6D9-AE5D-F342F81C2764}"/>
              </a:ext>
            </a:extLst>
          </p:cNvPr>
          <p:cNvSpPr/>
          <p:nvPr/>
        </p:nvSpPr>
        <p:spPr>
          <a:xfrm>
            <a:off x="6625937" y="746415"/>
            <a:ext cx="5056908" cy="5888180"/>
          </a:xfrm>
          <a:prstGeom prst="rect">
            <a:avLst/>
          </a:prstGeom>
          <a:solidFill>
            <a:srgbClr val="F7D53E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14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czerwca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2000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został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powołany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przez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prezydenta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Aleksandra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Kwaśniewskiego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na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urząd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ministra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sprawiedliwości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w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rządzie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Jerzego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Buzka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jako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następca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Hanny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Suchockiej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.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Stanowisko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to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zajmował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do 5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lipca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2001.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Jako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prokurator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generalny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wydał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w 2000 m.in.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wytyczne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dla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prokuratorów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, aby w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większości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spraw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określonego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rodzaju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występowali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do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sądów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o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zastosowanie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tymczasowego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aresztowania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wobec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podejrzanych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.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Późniejsze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stosowanie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tymczasowego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aresztowania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skutkowało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w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grudniu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2007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tzw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.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sygnalizacją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 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Europejskiego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Trybunału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Praw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Człowieka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,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kwestionującą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w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opinii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trybunału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zbyt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częste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i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nieuzasadnione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orzekanie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oraz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przedłużanie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tymczasowego</a:t>
            </a:r>
            <a:r>
              <a:rPr lang="en-US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latin typeface="Times New Roman"/>
                <a:ea typeface="Arial"/>
                <a:cs typeface="Arial"/>
              </a:rPr>
              <a:t>aresztowania</a:t>
            </a:r>
            <a:endParaRPr lang="en-US">
              <a:solidFill>
                <a:schemeClr val="bg1"/>
              </a:solidFill>
              <a:latin typeface="Times New Roman"/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0C6383-3577-9E92-B296-2E7849EC1A70}"/>
              </a:ext>
            </a:extLst>
          </p:cNvPr>
          <p:cNvSpPr/>
          <p:nvPr/>
        </p:nvSpPr>
        <p:spPr>
          <a:xfrm>
            <a:off x="335106" y="5028334"/>
            <a:ext cx="5333999" cy="1610590"/>
          </a:xfrm>
          <a:prstGeom prst="rect">
            <a:avLst/>
          </a:prstGeom>
          <a:solidFill>
            <a:srgbClr val="FFC000"/>
          </a:solidFill>
          <a:ln>
            <a:solidFill>
              <a:srgbClr val="F7D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Georgia"/>
                <a:cs typeface="Calibri"/>
              </a:rPr>
              <a:t>Minister Sprawiedliwości</a:t>
            </a:r>
            <a:endParaRPr lang="en-US" sz="2800">
              <a:latin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32B5BF6-1BE9-D642-B5BA-2D3C0368FD9A}"/>
              </a:ext>
            </a:extLst>
          </p:cNvPr>
          <p:cNvSpPr/>
          <p:nvPr/>
        </p:nvSpPr>
        <p:spPr>
          <a:xfrm>
            <a:off x="1732" y="2261755"/>
            <a:ext cx="12189887" cy="4867253"/>
          </a:xfrm>
          <a:prstGeom prst="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Times New Roman"/>
                <a:ea typeface="+mn-lt"/>
                <a:cs typeface="Times New Roman"/>
              </a:rPr>
              <a:t>W 2001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stanął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na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czele</a:t>
            </a:r>
            <a:r>
              <a:rPr lang="en-US" sz="2000">
                <a:latin typeface="Times New Roman"/>
                <a:ea typeface="+mn-lt"/>
                <a:cs typeface="Times New Roman"/>
              </a:rPr>
              <a:t> Prawa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i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Sprawiedliwości</a:t>
            </a:r>
            <a:r>
              <a:rPr lang="en-US" sz="2000">
                <a:latin typeface="Times New Roman"/>
                <a:ea typeface="+mn-lt"/>
                <a:cs typeface="Times New Roman"/>
              </a:rPr>
              <a:t>,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nowej</a:t>
            </a:r>
            <a:r>
              <a:rPr lang="en-US" sz="2000">
                <a:latin typeface="Times New Roman"/>
                <a:ea typeface="+mn-lt"/>
                <a:cs typeface="Times New Roman"/>
              </a:rPr>
              <a:t> (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współtworzonej</a:t>
            </a:r>
            <a:r>
              <a:rPr lang="en-US" sz="2000">
                <a:latin typeface="Times New Roman"/>
                <a:ea typeface="+mn-lt"/>
                <a:cs typeface="Times New Roman"/>
              </a:rPr>
              <a:t> z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bratem</a:t>
            </a:r>
            <a:r>
              <a:rPr lang="en-US" sz="2000">
                <a:latin typeface="Times New Roman"/>
                <a:ea typeface="+mn-lt"/>
                <a:cs typeface="Times New Roman"/>
              </a:rPr>
              <a:t>)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partii</a:t>
            </a:r>
            <a:r>
              <a:rPr lang="en-US" sz="2000">
                <a:latin typeface="Times New Roman"/>
                <a:ea typeface="+mn-lt"/>
                <a:cs typeface="Times New Roman"/>
              </a:rPr>
              <a:t>,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powstałej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na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bazie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dawnego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Porozumienia</a:t>
            </a:r>
            <a:r>
              <a:rPr lang="en-US" sz="2000">
                <a:latin typeface="Times New Roman"/>
                <a:ea typeface="+mn-lt"/>
                <a:cs typeface="Times New Roman"/>
              </a:rPr>
              <a:t> Centrum,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jego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współpracowników</a:t>
            </a:r>
            <a:r>
              <a:rPr lang="en-US" sz="2000">
                <a:latin typeface="Times New Roman"/>
                <a:ea typeface="+mn-lt"/>
                <a:cs typeface="Times New Roman"/>
              </a:rPr>
              <a:t> z NIK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i</a:t>
            </a:r>
            <a:r>
              <a:rPr lang="en-US" sz="2000">
                <a:latin typeface="Times New Roman"/>
                <a:ea typeface="+mn-lt"/>
                <a:cs typeface="Times New Roman"/>
              </a:rPr>
              <a:t> MS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oraz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niektórych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byłych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członków</a:t>
            </a:r>
            <a:r>
              <a:rPr lang="en-US" sz="2000">
                <a:latin typeface="Times New Roman"/>
                <a:ea typeface="+mn-lt"/>
                <a:cs typeface="Times New Roman"/>
              </a:rPr>
              <a:t> 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Akcji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Wyborczej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Solidarność</a:t>
            </a:r>
            <a:r>
              <a:rPr lang="en-US" sz="2000">
                <a:latin typeface="Times New Roman"/>
                <a:ea typeface="+mn-lt"/>
                <a:cs typeface="Times New Roman"/>
              </a:rPr>
              <a:t>. W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tym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samym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roku</a:t>
            </a:r>
            <a:r>
              <a:rPr lang="en-US" sz="2000">
                <a:latin typeface="Times New Roman"/>
                <a:ea typeface="+mn-lt"/>
                <a:cs typeface="Times New Roman"/>
              </a:rPr>
              <a:t> z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listy</a:t>
            </a:r>
            <a:r>
              <a:rPr lang="en-US" sz="2000">
                <a:latin typeface="Times New Roman"/>
                <a:ea typeface="+mn-lt"/>
                <a:cs typeface="Times New Roman"/>
              </a:rPr>
              <a:t> PiS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uzyskał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mandat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posła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na</a:t>
            </a:r>
            <a:r>
              <a:rPr lang="en-US" sz="2000">
                <a:latin typeface="Times New Roman"/>
                <a:ea typeface="+mn-lt"/>
                <a:cs typeface="Times New Roman"/>
              </a:rPr>
              <a:t> Sejm IV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kadencji</a:t>
            </a:r>
            <a:r>
              <a:rPr lang="en-US" sz="2000">
                <a:latin typeface="Times New Roman"/>
                <a:ea typeface="+mn-lt"/>
                <a:cs typeface="Times New Roman"/>
              </a:rPr>
              <a:t> w 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okręgu</a:t>
            </a:r>
            <a:r>
              <a:rPr lang="en-US" sz="2000">
                <a:latin typeface="Times New Roman"/>
                <a:ea typeface="+mn-lt"/>
                <a:cs typeface="Times New Roman"/>
              </a:rPr>
              <a:t> </a:t>
            </a:r>
            <a:r>
              <a:rPr lang="en-US" sz="2000" err="1">
                <a:latin typeface="Times New Roman"/>
                <a:ea typeface="+mn-lt"/>
                <a:cs typeface="Times New Roman"/>
              </a:rPr>
              <a:t>gdańskim</a:t>
            </a:r>
            <a:r>
              <a:rPr lang="en-US" sz="2000">
                <a:latin typeface="Times New Roman"/>
                <a:ea typeface="+mn-lt"/>
                <a:cs typeface="Times New Roman"/>
              </a:rPr>
              <a:t>.</a:t>
            </a:r>
            <a:endParaRPr lang="en-US" sz="2000">
              <a:latin typeface="Times New Roman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74F71416-2B07-099C-59AD-4697C4713D56}"/>
              </a:ext>
            </a:extLst>
          </p:cNvPr>
          <p:cNvSpPr>
            <a:spLocks noGrp="1"/>
          </p:cNvSpPr>
          <p:nvPr/>
        </p:nvSpPr>
        <p:spPr>
          <a:xfrm>
            <a:off x="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cs typeface="Calibri Ligh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E5D397-24EF-09F2-6336-FB06E988E5D3}"/>
              </a:ext>
            </a:extLst>
          </p:cNvPr>
          <p:cNvSpPr/>
          <p:nvPr/>
        </p:nvSpPr>
        <p:spPr>
          <a:xfrm>
            <a:off x="5111" y="-4182"/>
            <a:ext cx="12191998" cy="2267413"/>
          </a:xfrm>
          <a:prstGeom prst="rect">
            <a:avLst/>
          </a:prstGeom>
          <a:solidFill>
            <a:srgbClr val="EBD15E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DDB648-E92A-E892-E889-BF0A26649764}"/>
              </a:ext>
            </a:extLst>
          </p:cNvPr>
          <p:cNvSpPr/>
          <p:nvPr/>
        </p:nvSpPr>
        <p:spPr>
          <a:xfrm>
            <a:off x="8596" y="1272401"/>
            <a:ext cx="5380462" cy="1691267"/>
          </a:xfrm>
          <a:prstGeom prst="rect">
            <a:avLst/>
          </a:prstGeom>
          <a:solidFill>
            <a:srgbClr val="F7D53E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Georgia"/>
                <a:cs typeface="Calibri"/>
              </a:rPr>
              <a:t>Prezes Prawa </a:t>
            </a:r>
            <a:r>
              <a:rPr lang="en-US" sz="2800" err="1">
                <a:latin typeface="Georgia"/>
                <a:cs typeface="Calibri"/>
              </a:rPr>
              <a:t>i</a:t>
            </a:r>
            <a:r>
              <a:rPr lang="en-US" sz="2800">
                <a:latin typeface="Georgia"/>
                <a:cs typeface="Calibri"/>
              </a:rPr>
              <a:t> </a:t>
            </a:r>
            <a:r>
              <a:rPr lang="en-US" sz="2800" err="1">
                <a:latin typeface="Georgia"/>
                <a:cs typeface="Calibri"/>
              </a:rPr>
              <a:t>Sprawiedliwości</a:t>
            </a:r>
            <a:endParaRPr lang="en-US">
              <a:latin typeface="Georg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520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pl-PL" sz="2600">
                <a:latin typeface="Georgia" pitchFamily="18" charset="0"/>
              </a:rPr>
              <a:t>Lech Kaczyński podczas wizyty w Katyniu 17 września 2007 (po prawej m.in. Roman Indrzejczyk  Miron Chodakowski i Tadeusz Płoski)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180px-POL_2007_09_17_katyn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9435" y="2422232"/>
            <a:ext cx="5026796" cy="3714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Niestandardowy</PresentationFormat>
  <Paragraphs>49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Lech Kaczyński na tle współczesnej historii</vt:lpstr>
      <vt:lpstr>Prezentacja programu PowerPoint</vt:lpstr>
      <vt:lpstr>Prezentacja programu PowerPoint</vt:lpstr>
      <vt:lpstr>Przemówienie Lecha Kaczyńskiego w Gruzji</vt:lpstr>
      <vt:lpstr>Prezentacja programu PowerPoint</vt:lpstr>
      <vt:lpstr>Prezentacja programu PowerPoint</vt:lpstr>
      <vt:lpstr>Prezentacja programu PowerPoint</vt:lpstr>
      <vt:lpstr>Prezentacja programu PowerPoint</vt:lpstr>
      <vt:lpstr>Lech Kaczyński podczas wizyty w Katyniu 17 września 2007 (po prawej m.in. Roman Indrzejczyk  Miron Chodakowski i Tadeusz Płoski)</vt:lpstr>
      <vt:lpstr>Prezentacja programu PowerPoint</vt:lpstr>
      <vt:lpstr>Z prezydentem Francji Nicolasem Sarkozym w Sejmie, 28 maja 2008</vt:lpstr>
      <vt:lpstr>Prezentacja programu PowerPoint</vt:lpstr>
      <vt:lpstr>Orędzie prezydenta Lecha Kaczyńskiego w polskim parlamencie, 22 maja 2009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Moje dokumenty</dc:creator>
  <cp:lastModifiedBy>xxx</cp:lastModifiedBy>
  <cp:revision>2</cp:revision>
  <dcterms:created xsi:type="dcterms:W3CDTF">2022-05-26T17:47:12Z</dcterms:created>
  <dcterms:modified xsi:type="dcterms:W3CDTF">2022-06-01T08:49:34Z</dcterms:modified>
</cp:coreProperties>
</file>